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8"/>
  </p:notesMasterIdLst>
  <p:handoutMasterIdLst>
    <p:handoutMasterId r:id="rId139"/>
  </p:handoutMasterIdLst>
  <p:sldIdLst>
    <p:sldId id="269" r:id="rId2"/>
    <p:sldId id="802" r:id="rId3"/>
    <p:sldId id="803" r:id="rId4"/>
    <p:sldId id="804" r:id="rId5"/>
    <p:sldId id="805" r:id="rId6"/>
    <p:sldId id="806" r:id="rId7"/>
    <p:sldId id="807" r:id="rId8"/>
    <p:sldId id="808" r:id="rId9"/>
    <p:sldId id="809" r:id="rId10"/>
    <p:sldId id="811" r:id="rId11"/>
    <p:sldId id="812" r:id="rId12"/>
    <p:sldId id="813" r:id="rId13"/>
    <p:sldId id="912" r:id="rId14"/>
    <p:sldId id="913" r:id="rId15"/>
    <p:sldId id="914" r:id="rId16"/>
    <p:sldId id="915" r:id="rId17"/>
    <p:sldId id="916" r:id="rId18"/>
    <p:sldId id="917" r:id="rId19"/>
    <p:sldId id="918" r:id="rId20"/>
    <p:sldId id="919" r:id="rId21"/>
    <p:sldId id="920" r:id="rId22"/>
    <p:sldId id="921" r:id="rId23"/>
    <p:sldId id="937" r:id="rId24"/>
    <p:sldId id="938" r:id="rId25"/>
    <p:sldId id="922" r:id="rId26"/>
    <p:sldId id="939" r:id="rId27"/>
    <p:sldId id="944" r:id="rId28"/>
    <p:sldId id="945" r:id="rId29"/>
    <p:sldId id="940" r:id="rId30"/>
    <p:sldId id="941" r:id="rId31"/>
    <p:sldId id="942" r:id="rId32"/>
    <p:sldId id="943" r:id="rId33"/>
    <p:sldId id="923" r:id="rId34"/>
    <p:sldId id="924" r:id="rId35"/>
    <p:sldId id="946" r:id="rId36"/>
    <p:sldId id="947" r:id="rId37"/>
    <p:sldId id="948" r:id="rId38"/>
    <p:sldId id="949" r:id="rId39"/>
    <p:sldId id="950" r:id="rId40"/>
    <p:sldId id="951" r:id="rId41"/>
    <p:sldId id="952" r:id="rId42"/>
    <p:sldId id="953" r:id="rId43"/>
    <p:sldId id="954" r:id="rId44"/>
    <p:sldId id="955" r:id="rId45"/>
    <p:sldId id="925" r:id="rId46"/>
    <p:sldId id="957" r:id="rId47"/>
    <p:sldId id="956" r:id="rId48"/>
    <p:sldId id="958" r:id="rId49"/>
    <p:sldId id="959" r:id="rId50"/>
    <p:sldId id="960" r:id="rId51"/>
    <p:sldId id="961" r:id="rId52"/>
    <p:sldId id="962" r:id="rId53"/>
    <p:sldId id="963" r:id="rId54"/>
    <p:sldId id="964" r:id="rId55"/>
    <p:sldId id="965" r:id="rId56"/>
    <p:sldId id="966" r:id="rId57"/>
    <p:sldId id="967" r:id="rId58"/>
    <p:sldId id="926" r:id="rId59"/>
    <p:sldId id="968" r:id="rId60"/>
    <p:sldId id="969" r:id="rId61"/>
    <p:sldId id="970" r:id="rId62"/>
    <p:sldId id="971" r:id="rId63"/>
    <p:sldId id="972" r:id="rId64"/>
    <p:sldId id="973" r:id="rId65"/>
    <p:sldId id="974" r:id="rId66"/>
    <p:sldId id="927" r:id="rId67"/>
    <p:sldId id="975" r:id="rId68"/>
    <p:sldId id="976" r:id="rId69"/>
    <p:sldId id="977" r:id="rId70"/>
    <p:sldId id="978" r:id="rId71"/>
    <p:sldId id="979" r:id="rId72"/>
    <p:sldId id="980" r:id="rId73"/>
    <p:sldId id="981" r:id="rId74"/>
    <p:sldId id="982" r:id="rId75"/>
    <p:sldId id="983" r:id="rId76"/>
    <p:sldId id="984" r:id="rId77"/>
    <p:sldId id="985" r:id="rId78"/>
    <p:sldId id="928" r:id="rId79"/>
    <p:sldId id="986" r:id="rId80"/>
    <p:sldId id="929" r:id="rId81"/>
    <p:sldId id="930" r:id="rId82"/>
    <p:sldId id="931" r:id="rId83"/>
    <p:sldId id="932" r:id="rId84"/>
    <p:sldId id="933" r:id="rId85"/>
    <p:sldId id="987" r:id="rId86"/>
    <p:sldId id="988" r:id="rId87"/>
    <p:sldId id="989" r:id="rId88"/>
    <p:sldId id="991" r:id="rId89"/>
    <p:sldId id="990" r:id="rId90"/>
    <p:sldId id="992" r:id="rId91"/>
    <p:sldId id="993" r:id="rId92"/>
    <p:sldId id="994" r:id="rId93"/>
    <p:sldId id="995" r:id="rId94"/>
    <p:sldId id="996" r:id="rId95"/>
    <p:sldId id="997" r:id="rId96"/>
    <p:sldId id="998" r:id="rId97"/>
    <p:sldId id="999" r:id="rId98"/>
    <p:sldId id="1000" r:id="rId99"/>
    <p:sldId id="1001" r:id="rId100"/>
    <p:sldId id="1002" r:id="rId101"/>
    <p:sldId id="1003" r:id="rId102"/>
    <p:sldId id="1004" r:id="rId103"/>
    <p:sldId id="1005" r:id="rId104"/>
    <p:sldId id="1006" r:id="rId105"/>
    <p:sldId id="1007" r:id="rId106"/>
    <p:sldId id="1008" r:id="rId107"/>
    <p:sldId id="1009" r:id="rId108"/>
    <p:sldId id="1010" r:id="rId109"/>
    <p:sldId id="1013" r:id="rId110"/>
    <p:sldId id="1011" r:id="rId111"/>
    <p:sldId id="1014" r:id="rId112"/>
    <p:sldId id="1015" r:id="rId113"/>
    <p:sldId id="1016" r:id="rId114"/>
    <p:sldId id="1017" r:id="rId115"/>
    <p:sldId id="1018" r:id="rId116"/>
    <p:sldId id="1019" r:id="rId117"/>
    <p:sldId id="1021" r:id="rId118"/>
    <p:sldId id="1022" r:id="rId119"/>
    <p:sldId id="1023" r:id="rId120"/>
    <p:sldId id="1024" r:id="rId121"/>
    <p:sldId id="1020" r:id="rId122"/>
    <p:sldId id="1025" r:id="rId123"/>
    <p:sldId id="1026" r:id="rId124"/>
    <p:sldId id="1027" r:id="rId125"/>
    <p:sldId id="1028" r:id="rId126"/>
    <p:sldId id="1029" r:id="rId127"/>
    <p:sldId id="1030" r:id="rId128"/>
    <p:sldId id="1031" r:id="rId129"/>
    <p:sldId id="1032" r:id="rId130"/>
    <p:sldId id="1033" r:id="rId131"/>
    <p:sldId id="1034" r:id="rId132"/>
    <p:sldId id="1035" r:id="rId133"/>
    <p:sldId id="1037" r:id="rId134"/>
    <p:sldId id="1038" r:id="rId135"/>
    <p:sldId id="1039" r:id="rId136"/>
    <p:sldId id="1040" r:id="rId137"/>
  </p:sldIdLst>
  <p:sldSz cx="9144000" cy="6858000" type="screen4x3"/>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pitchFamily="49" charset="0"/>
        <a:ea typeface="+mn-ea"/>
        <a:cs typeface="+mn-cs"/>
      </a:defRPr>
    </a:lvl1pPr>
    <a:lvl2pPr marL="457200" algn="l" rtl="0" eaLnBrk="0" fontAlgn="base" hangingPunct="0">
      <a:spcBef>
        <a:spcPct val="0"/>
      </a:spcBef>
      <a:spcAft>
        <a:spcPct val="0"/>
      </a:spcAft>
      <a:defRPr sz="800" kern="1200">
        <a:solidFill>
          <a:schemeClr val="tx1"/>
        </a:solidFill>
        <a:latin typeface="SAS Monospace" pitchFamily="49" charset="0"/>
        <a:ea typeface="+mn-ea"/>
        <a:cs typeface="+mn-cs"/>
      </a:defRPr>
    </a:lvl2pPr>
    <a:lvl3pPr marL="914400" algn="l" rtl="0" eaLnBrk="0" fontAlgn="base" hangingPunct="0">
      <a:spcBef>
        <a:spcPct val="0"/>
      </a:spcBef>
      <a:spcAft>
        <a:spcPct val="0"/>
      </a:spcAft>
      <a:defRPr sz="800" kern="1200">
        <a:solidFill>
          <a:schemeClr val="tx1"/>
        </a:solidFill>
        <a:latin typeface="SAS Monospace" pitchFamily="49" charset="0"/>
        <a:ea typeface="+mn-ea"/>
        <a:cs typeface="+mn-cs"/>
      </a:defRPr>
    </a:lvl3pPr>
    <a:lvl4pPr marL="1371600" algn="l" rtl="0" eaLnBrk="0" fontAlgn="base" hangingPunct="0">
      <a:spcBef>
        <a:spcPct val="0"/>
      </a:spcBef>
      <a:spcAft>
        <a:spcPct val="0"/>
      </a:spcAft>
      <a:defRPr sz="800" kern="1200">
        <a:solidFill>
          <a:schemeClr val="tx1"/>
        </a:solidFill>
        <a:latin typeface="SAS Monospace" pitchFamily="49" charset="0"/>
        <a:ea typeface="+mn-ea"/>
        <a:cs typeface="+mn-cs"/>
      </a:defRPr>
    </a:lvl4pPr>
    <a:lvl5pPr marL="1828800" algn="l" rtl="0" eaLnBrk="0" fontAlgn="base" hangingPunct="0">
      <a:spcBef>
        <a:spcPct val="0"/>
      </a:spcBef>
      <a:spcAft>
        <a:spcPct val="0"/>
      </a:spcAft>
      <a:defRPr sz="800" kern="1200">
        <a:solidFill>
          <a:schemeClr val="tx1"/>
        </a:solidFill>
        <a:latin typeface="SAS Monospace" pitchFamily="49" charset="0"/>
        <a:ea typeface="+mn-ea"/>
        <a:cs typeface="+mn-cs"/>
      </a:defRPr>
    </a:lvl5pPr>
    <a:lvl6pPr marL="2286000" algn="l" defTabSz="914400" rtl="0" eaLnBrk="1" latinLnBrk="0" hangingPunct="1">
      <a:defRPr sz="800" kern="1200">
        <a:solidFill>
          <a:schemeClr val="tx1"/>
        </a:solidFill>
        <a:latin typeface="SAS Monospace" pitchFamily="49" charset="0"/>
        <a:ea typeface="+mn-ea"/>
        <a:cs typeface="+mn-cs"/>
      </a:defRPr>
    </a:lvl6pPr>
    <a:lvl7pPr marL="2743200" algn="l" defTabSz="914400" rtl="0" eaLnBrk="1" latinLnBrk="0" hangingPunct="1">
      <a:defRPr sz="800" kern="1200">
        <a:solidFill>
          <a:schemeClr val="tx1"/>
        </a:solidFill>
        <a:latin typeface="SAS Monospace" pitchFamily="49" charset="0"/>
        <a:ea typeface="+mn-ea"/>
        <a:cs typeface="+mn-cs"/>
      </a:defRPr>
    </a:lvl7pPr>
    <a:lvl8pPr marL="3200400" algn="l" defTabSz="914400" rtl="0" eaLnBrk="1" latinLnBrk="0" hangingPunct="1">
      <a:defRPr sz="800" kern="1200">
        <a:solidFill>
          <a:schemeClr val="tx1"/>
        </a:solidFill>
        <a:latin typeface="SAS Monospace" pitchFamily="49" charset="0"/>
        <a:ea typeface="+mn-ea"/>
        <a:cs typeface="+mn-cs"/>
      </a:defRPr>
    </a:lvl8pPr>
    <a:lvl9pPr marL="3657600" algn="l" defTabSz="914400" rtl="0" eaLnBrk="1" latinLnBrk="0" hangingPunct="1">
      <a:defRPr sz="8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81" autoAdjust="0"/>
  </p:normalViewPr>
  <p:slideViewPr>
    <p:cSldViewPr>
      <p:cViewPr varScale="1">
        <p:scale>
          <a:sx n="68" d="100"/>
          <a:sy n="68" d="100"/>
        </p:scale>
        <p:origin x="144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handoutMaster" Target="handoutMasters/handout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BA8F3E9F-A44C-46F5-8862-4FA9CAA9F7D2}"/>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9238932D-FE00-450B-853B-9B27E2A497B5}"/>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85640844-2252-44A5-91CD-8AF04BA9A8E9}"/>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48634D51-F223-41D5-81F5-96612C546FCC}"/>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smtClean="0">
                <a:latin typeface="Arial" panose="020B0604020202020204" pitchFamily="34" charset="0"/>
              </a:defRPr>
            </a:lvl1pPr>
          </a:lstStyle>
          <a:p>
            <a:pPr>
              <a:defRPr/>
            </a:pPr>
            <a:fld id="{4D1C1592-331E-4AF2-954D-5C2210E26C6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653FD690-93DE-4F42-90E6-28472470036E}"/>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78AED9B4-93B4-405D-B69D-A1C8E1295595}"/>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7817C796-D047-4428-AD6A-CF12264F83B6}"/>
              </a:ext>
            </a:extLst>
          </p:cNvPr>
          <p:cNvSpPr>
            <a:spLocks noGrp="1" noRot="1" noChangeAspect="1" noChangeArrowheads="1" noTextEdit="1"/>
          </p:cNvSpPr>
          <p:nvPr>
            <p:ph type="sldImg" idx="2"/>
          </p:nvPr>
        </p:nvSpPr>
        <p:spPr bwMode="auto">
          <a:xfrm>
            <a:off x="1258888" y="720725"/>
            <a:ext cx="4799012"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145B04EC-9AC6-4A78-80BB-ADA0D876FB85}"/>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47E28AFE-573C-42E6-8759-EB4AD24F1D06}"/>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BBBA972B-1ABC-43B7-8637-5CF0EDC4E94D}"/>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smtClean="0">
                <a:latin typeface="Arial" panose="020B0604020202020204" pitchFamily="34" charset="0"/>
              </a:defRPr>
            </a:lvl1pPr>
          </a:lstStyle>
          <a:p>
            <a:pPr>
              <a:defRPr/>
            </a:pPr>
            <a:fld id="{471E23F6-2AD9-43E9-A447-F60A97CD893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B16E21D9-5A82-4D55-BF62-A4FA8864717E}"/>
              </a:ext>
            </a:extLst>
          </p:cNvPr>
          <p:cNvSpPr>
            <a:spLocks noGrp="1" noRot="1" noChangeAspect="1" noChangeArrowheads="1" noTextEdit="1"/>
          </p:cNvSpPr>
          <p:nvPr>
            <p:ph type="sldImg"/>
          </p:nvPr>
        </p:nvSpPr>
        <p:spPr>
          <a:ln/>
        </p:spPr>
      </p:sp>
      <p:sp>
        <p:nvSpPr>
          <p:cNvPr id="5123" name="Rectangle 3">
            <a:extLst>
              <a:ext uri="{FF2B5EF4-FFF2-40B4-BE49-F238E27FC236}">
                <a16:creationId xmlns:a16="http://schemas.microsoft.com/office/drawing/2014/main" id="{4AFCEEE5-A6B2-480B-9934-BEA6555944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A52C3A68-11EC-4529-953D-16DFF8132D42}"/>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5" name="Rectangle 5">
            <a:extLst>
              <a:ext uri="{FF2B5EF4-FFF2-40B4-BE49-F238E27FC236}">
                <a16:creationId xmlns:a16="http://schemas.microsoft.com/office/drawing/2014/main" id="{CBCA9C66-7760-4BA7-B0FC-7379AB17795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2ABA02CD-A622-4074-A479-7700198D7DD2}"/>
              </a:ext>
            </a:extLst>
          </p:cNvPr>
          <p:cNvSpPr>
            <a:spLocks noGrp="1" noChangeArrowheads="1"/>
          </p:cNvSpPr>
          <p:nvPr>
            <p:ph type="sldNum" sz="quarter" idx="12"/>
          </p:nvPr>
        </p:nvSpPr>
        <p:spPr>
          <a:ln/>
        </p:spPr>
        <p:txBody>
          <a:bodyPr/>
          <a:lstStyle>
            <a:lvl1pPr>
              <a:defRPr/>
            </a:lvl1pPr>
          </a:lstStyle>
          <a:p>
            <a:pPr>
              <a:defRPr/>
            </a:pPr>
            <a:fld id="{E2DAEB3B-D25B-4AF7-AD12-717104905AFB}" type="slidenum">
              <a:rPr lang="en-US" altLang="en-US"/>
              <a:pPr>
                <a:defRPr/>
              </a:pPr>
              <a:t>‹#›</a:t>
            </a:fld>
            <a:endParaRPr lang="en-US" altLang="en-US"/>
          </a:p>
        </p:txBody>
      </p:sp>
    </p:spTree>
    <p:extLst>
      <p:ext uri="{BB962C8B-B14F-4D97-AF65-F5344CB8AC3E}">
        <p14:creationId xmlns:p14="http://schemas.microsoft.com/office/powerpoint/2010/main" val="2554726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8E3FFAFB-5C6A-4A70-9EF2-2AF446C4FF2E}"/>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5" name="Rectangle 5">
            <a:extLst>
              <a:ext uri="{FF2B5EF4-FFF2-40B4-BE49-F238E27FC236}">
                <a16:creationId xmlns:a16="http://schemas.microsoft.com/office/drawing/2014/main" id="{40EE8759-7885-45B2-8160-1A08E40F8A1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ADF447B0-E723-4EDB-8329-DB57D0449162}"/>
              </a:ext>
            </a:extLst>
          </p:cNvPr>
          <p:cNvSpPr>
            <a:spLocks noGrp="1" noChangeArrowheads="1"/>
          </p:cNvSpPr>
          <p:nvPr>
            <p:ph type="sldNum" sz="quarter" idx="12"/>
          </p:nvPr>
        </p:nvSpPr>
        <p:spPr>
          <a:ln/>
        </p:spPr>
        <p:txBody>
          <a:bodyPr/>
          <a:lstStyle>
            <a:lvl1pPr>
              <a:defRPr/>
            </a:lvl1pPr>
          </a:lstStyle>
          <a:p>
            <a:pPr>
              <a:defRPr/>
            </a:pPr>
            <a:fld id="{68C2D759-058A-4403-8300-CEDF75CE139A}" type="slidenum">
              <a:rPr lang="en-US" altLang="en-US"/>
              <a:pPr>
                <a:defRPr/>
              </a:pPr>
              <a:t>‹#›</a:t>
            </a:fld>
            <a:endParaRPr lang="en-US" altLang="en-US"/>
          </a:p>
        </p:txBody>
      </p:sp>
    </p:spTree>
    <p:extLst>
      <p:ext uri="{BB962C8B-B14F-4D97-AF65-F5344CB8AC3E}">
        <p14:creationId xmlns:p14="http://schemas.microsoft.com/office/powerpoint/2010/main" val="682954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D67D69F7-46D2-47A4-B621-B923EE636896}"/>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5" name="Rectangle 5">
            <a:extLst>
              <a:ext uri="{FF2B5EF4-FFF2-40B4-BE49-F238E27FC236}">
                <a16:creationId xmlns:a16="http://schemas.microsoft.com/office/drawing/2014/main" id="{6B106903-E14C-43CA-8F3C-F954EF0885A1}"/>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E84258A6-2511-4330-BACB-7CDECC29C9FE}"/>
              </a:ext>
            </a:extLst>
          </p:cNvPr>
          <p:cNvSpPr>
            <a:spLocks noGrp="1" noChangeArrowheads="1"/>
          </p:cNvSpPr>
          <p:nvPr>
            <p:ph type="sldNum" sz="quarter" idx="12"/>
          </p:nvPr>
        </p:nvSpPr>
        <p:spPr>
          <a:ln/>
        </p:spPr>
        <p:txBody>
          <a:bodyPr/>
          <a:lstStyle>
            <a:lvl1pPr>
              <a:defRPr/>
            </a:lvl1pPr>
          </a:lstStyle>
          <a:p>
            <a:pPr>
              <a:defRPr/>
            </a:pPr>
            <a:fld id="{E0038590-1B86-4179-8F44-92C60FCAEE35}" type="slidenum">
              <a:rPr lang="en-US" altLang="en-US"/>
              <a:pPr>
                <a:defRPr/>
              </a:pPr>
              <a:t>‹#›</a:t>
            </a:fld>
            <a:endParaRPr lang="en-US" altLang="en-US"/>
          </a:p>
        </p:txBody>
      </p:sp>
    </p:spTree>
    <p:extLst>
      <p:ext uri="{BB962C8B-B14F-4D97-AF65-F5344CB8AC3E}">
        <p14:creationId xmlns:p14="http://schemas.microsoft.com/office/powerpoint/2010/main" val="1349980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8396A8C8-6E10-4183-9A6F-C85C964FBB1F}"/>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6" name="Rectangle 5">
            <a:extLst>
              <a:ext uri="{FF2B5EF4-FFF2-40B4-BE49-F238E27FC236}">
                <a16:creationId xmlns:a16="http://schemas.microsoft.com/office/drawing/2014/main" id="{461DFC50-815A-48F5-92ED-9575985CC819}"/>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014A3E55-9CB8-47B1-B4AE-E40326B156D1}"/>
              </a:ext>
            </a:extLst>
          </p:cNvPr>
          <p:cNvSpPr>
            <a:spLocks noGrp="1" noChangeArrowheads="1"/>
          </p:cNvSpPr>
          <p:nvPr>
            <p:ph type="sldNum" sz="quarter" idx="12"/>
          </p:nvPr>
        </p:nvSpPr>
        <p:spPr>
          <a:ln/>
        </p:spPr>
        <p:txBody>
          <a:bodyPr/>
          <a:lstStyle>
            <a:lvl1pPr>
              <a:defRPr/>
            </a:lvl1pPr>
          </a:lstStyle>
          <a:p>
            <a:pPr>
              <a:defRPr/>
            </a:pPr>
            <a:fld id="{FB542FA3-39DE-40F3-AB38-CC766503EF28}" type="slidenum">
              <a:rPr lang="en-US" altLang="en-US"/>
              <a:pPr>
                <a:defRPr/>
              </a:pPr>
              <a:t>‹#›</a:t>
            </a:fld>
            <a:endParaRPr lang="en-US" altLang="en-US"/>
          </a:p>
        </p:txBody>
      </p:sp>
    </p:spTree>
    <p:extLst>
      <p:ext uri="{BB962C8B-B14F-4D97-AF65-F5344CB8AC3E}">
        <p14:creationId xmlns:p14="http://schemas.microsoft.com/office/powerpoint/2010/main" val="797952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B9E08BA0-52BD-4A66-AA80-F2F187F1721F}"/>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7" name="Rectangle 5">
            <a:extLst>
              <a:ext uri="{FF2B5EF4-FFF2-40B4-BE49-F238E27FC236}">
                <a16:creationId xmlns:a16="http://schemas.microsoft.com/office/drawing/2014/main" id="{554AB054-8BFC-498A-9196-CC2914EF61D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455FD9B0-261B-41AB-8076-E7E29E94D079}"/>
              </a:ext>
            </a:extLst>
          </p:cNvPr>
          <p:cNvSpPr>
            <a:spLocks noGrp="1" noChangeArrowheads="1"/>
          </p:cNvSpPr>
          <p:nvPr>
            <p:ph type="sldNum" sz="quarter" idx="12"/>
          </p:nvPr>
        </p:nvSpPr>
        <p:spPr>
          <a:ln/>
        </p:spPr>
        <p:txBody>
          <a:bodyPr/>
          <a:lstStyle>
            <a:lvl1pPr>
              <a:defRPr/>
            </a:lvl1pPr>
          </a:lstStyle>
          <a:p>
            <a:pPr>
              <a:defRPr/>
            </a:pPr>
            <a:fld id="{34E7E036-F2A3-4C36-B113-EAA39D90BEAB}" type="slidenum">
              <a:rPr lang="en-US" altLang="en-US"/>
              <a:pPr>
                <a:defRPr/>
              </a:pPr>
              <a:t>‹#›</a:t>
            </a:fld>
            <a:endParaRPr lang="en-US" altLang="en-US"/>
          </a:p>
        </p:txBody>
      </p:sp>
    </p:spTree>
    <p:extLst>
      <p:ext uri="{BB962C8B-B14F-4D97-AF65-F5344CB8AC3E}">
        <p14:creationId xmlns:p14="http://schemas.microsoft.com/office/powerpoint/2010/main" val="334205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3BCC90C1-254B-4401-879D-9AAFD8650AF1}"/>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5" name="Rectangle 5">
            <a:extLst>
              <a:ext uri="{FF2B5EF4-FFF2-40B4-BE49-F238E27FC236}">
                <a16:creationId xmlns:a16="http://schemas.microsoft.com/office/drawing/2014/main" id="{F1E0DEAA-9696-4947-AFCE-F485A1FA9DF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240A841-F8F2-45EB-A639-77F44AD4E9BB}"/>
              </a:ext>
            </a:extLst>
          </p:cNvPr>
          <p:cNvSpPr>
            <a:spLocks noGrp="1" noChangeArrowheads="1"/>
          </p:cNvSpPr>
          <p:nvPr>
            <p:ph type="sldNum" sz="quarter" idx="12"/>
          </p:nvPr>
        </p:nvSpPr>
        <p:spPr>
          <a:ln/>
        </p:spPr>
        <p:txBody>
          <a:bodyPr/>
          <a:lstStyle>
            <a:lvl1pPr>
              <a:defRPr/>
            </a:lvl1pPr>
          </a:lstStyle>
          <a:p>
            <a:pPr>
              <a:defRPr/>
            </a:pPr>
            <a:fld id="{95800973-3977-487F-AD58-C5348205402D}" type="slidenum">
              <a:rPr lang="en-US" altLang="en-US"/>
              <a:pPr>
                <a:defRPr/>
              </a:pPr>
              <a:t>‹#›</a:t>
            </a:fld>
            <a:endParaRPr lang="en-US" altLang="en-US"/>
          </a:p>
        </p:txBody>
      </p:sp>
    </p:spTree>
    <p:extLst>
      <p:ext uri="{BB962C8B-B14F-4D97-AF65-F5344CB8AC3E}">
        <p14:creationId xmlns:p14="http://schemas.microsoft.com/office/powerpoint/2010/main" val="405499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3C0A4B1-41C0-4E53-AEBC-FFEC207DCDB3}"/>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5" name="Rectangle 5">
            <a:extLst>
              <a:ext uri="{FF2B5EF4-FFF2-40B4-BE49-F238E27FC236}">
                <a16:creationId xmlns:a16="http://schemas.microsoft.com/office/drawing/2014/main" id="{C955F4B7-BC6A-45BB-A8D5-83215D27E2D9}"/>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6F196D4C-43F8-448F-8118-074A5BE7D99F}"/>
              </a:ext>
            </a:extLst>
          </p:cNvPr>
          <p:cNvSpPr>
            <a:spLocks noGrp="1" noChangeArrowheads="1"/>
          </p:cNvSpPr>
          <p:nvPr>
            <p:ph type="sldNum" sz="quarter" idx="12"/>
          </p:nvPr>
        </p:nvSpPr>
        <p:spPr>
          <a:ln/>
        </p:spPr>
        <p:txBody>
          <a:bodyPr/>
          <a:lstStyle>
            <a:lvl1pPr>
              <a:defRPr/>
            </a:lvl1pPr>
          </a:lstStyle>
          <a:p>
            <a:pPr>
              <a:defRPr/>
            </a:pPr>
            <a:fld id="{528E6667-918B-4170-915E-8DBF218E1705}" type="slidenum">
              <a:rPr lang="en-US" altLang="en-US"/>
              <a:pPr>
                <a:defRPr/>
              </a:pPr>
              <a:t>‹#›</a:t>
            </a:fld>
            <a:endParaRPr lang="en-US" altLang="en-US"/>
          </a:p>
        </p:txBody>
      </p:sp>
    </p:spTree>
    <p:extLst>
      <p:ext uri="{BB962C8B-B14F-4D97-AF65-F5344CB8AC3E}">
        <p14:creationId xmlns:p14="http://schemas.microsoft.com/office/powerpoint/2010/main" val="1940397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ABC1B6CF-7632-438C-B969-1278F735C7AD}"/>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6" name="Rectangle 5">
            <a:extLst>
              <a:ext uri="{FF2B5EF4-FFF2-40B4-BE49-F238E27FC236}">
                <a16:creationId xmlns:a16="http://schemas.microsoft.com/office/drawing/2014/main" id="{AED830A9-19F2-45D3-837E-9B0687D5E8A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39E482EA-CB95-4528-BD8B-975788D9146C}"/>
              </a:ext>
            </a:extLst>
          </p:cNvPr>
          <p:cNvSpPr>
            <a:spLocks noGrp="1" noChangeArrowheads="1"/>
          </p:cNvSpPr>
          <p:nvPr>
            <p:ph type="sldNum" sz="quarter" idx="12"/>
          </p:nvPr>
        </p:nvSpPr>
        <p:spPr>
          <a:ln/>
        </p:spPr>
        <p:txBody>
          <a:bodyPr/>
          <a:lstStyle>
            <a:lvl1pPr>
              <a:defRPr/>
            </a:lvl1pPr>
          </a:lstStyle>
          <a:p>
            <a:pPr>
              <a:defRPr/>
            </a:pPr>
            <a:fld id="{936B2900-C195-4353-A085-8CE407F03E38}" type="slidenum">
              <a:rPr lang="en-US" altLang="en-US"/>
              <a:pPr>
                <a:defRPr/>
              </a:pPr>
              <a:t>‹#›</a:t>
            </a:fld>
            <a:endParaRPr lang="en-US" altLang="en-US"/>
          </a:p>
        </p:txBody>
      </p:sp>
    </p:spTree>
    <p:extLst>
      <p:ext uri="{BB962C8B-B14F-4D97-AF65-F5344CB8AC3E}">
        <p14:creationId xmlns:p14="http://schemas.microsoft.com/office/powerpoint/2010/main" val="401646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39E8E6DC-8BF3-4572-BE8B-4BF0357AB458}"/>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8" name="Rectangle 5">
            <a:extLst>
              <a:ext uri="{FF2B5EF4-FFF2-40B4-BE49-F238E27FC236}">
                <a16:creationId xmlns:a16="http://schemas.microsoft.com/office/drawing/2014/main" id="{305A576C-CC18-4C56-AFA0-77DE4BBA97E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B5DF7AEA-4F7D-4159-889C-8E21DC63BE50}"/>
              </a:ext>
            </a:extLst>
          </p:cNvPr>
          <p:cNvSpPr>
            <a:spLocks noGrp="1" noChangeArrowheads="1"/>
          </p:cNvSpPr>
          <p:nvPr>
            <p:ph type="sldNum" sz="quarter" idx="12"/>
          </p:nvPr>
        </p:nvSpPr>
        <p:spPr>
          <a:ln/>
        </p:spPr>
        <p:txBody>
          <a:bodyPr/>
          <a:lstStyle>
            <a:lvl1pPr>
              <a:defRPr/>
            </a:lvl1pPr>
          </a:lstStyle>
          <a:p>
            <a:pPr>
              <a:defRPr/>
            </a:pPr>
            <a:fld id="{BC524B24-05C6-4DEF-8BF6-A28F10D70A3A}" type="slidenum">
              <a:rPr lang="en-US" altLang="en-US"/>
              <a:pPr>
                <a:defRPr/>
              </a:pPr>
              <a:t>‹#›</a:t>
            </a:fld>
            <a:endParaRPr lang="en-US" altLang="en-US"/>
          </a:p>
        </p:txBody>
      </p:sp>
    </p:spTree>
    <p:extLst>
      <p:ext uri="{BB962C8B-B14F-4D97-AF65-F5344CB8AC3E}">
        <p14:creationId xmlns:p14="http://schemas.microsoft.com/office/powerpoint/2010/main" val="2988255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B0EA5ED8-0C84-4ABE-B733-41B4B4E2EB8E}"/>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4" name="Rectangle 5">
            <a:extLst>
              <a:ext uri="{FF2B5EF4-FFF2-40B4-BE49-F238E27FC236}">
                <a16:creationId xmlns:a16="http://schemas.microsoft.com/office/drawing/2014/main" id="{885CA3A9-0BF9-4204-A5B7-F4F2C1724E31}"/>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098453A2-61BD-4ECD-BB02-047161B13136}"/>
              </a:ext>
            </a:extLst>
          </p:cNvPr>
          <p:cNvSpPr>
            <a:spLocks noGrp="1" noChangeArrowheads="1"/>
          </p:cNvSpPr>
          <p:nvPr>
            <p:ph type="sldNum" sz="quarter" idx="12"/>
          </p:nvPr>
        </p:nvSpPr>
        <p:spPr>
          <a:ln/>
        </p:spPr>
        <p:txBody>
          <a:bodyPr/>
          <a:lstStyle>
            <a:lvl1pPr>
              <a:defRPr/>
            </a:lvl1pPr>
          </a:lstStyle>
          <a:p>
            <a:pPr>
              <a:defRPr/>
            </a:pPr>
            <a:fld id="{02C7A842-C8BE-495D-823B-A871D267793A}" type="slidenum">
              <a:rPr lang="en-US" altLang="en-US"/>
              <a:pPr>
                <a:defRPr/>
              </a:pPr>
              <a:t>‹#›</a:t>
            </a:fld>
            <a:endParaRPr lang="en-US" altLang="en-US"/>
          </a:p>
        </p:txBody>
      </p:sp>
    </p:spTree>
    <p:extLst>
      <p:ext uri="{BB962C8B-B14F-4D97-AF65-F5344CB8AC3E}">
        <p14:creationId xmlns:p14="http://schemas.microsoft.com/office/powerpoint/2010/main" val="23798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ECDB83C-9486-47B7-8B9A-D1F88D027028}"/>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3" name="Rectangle 5">
            <a:extLst>
              <a:ext uri="{FF2B5EF4-FFF2-40B4-BE49-F238E27FC236}">
                <a16:creationId xmlns:a16="http://schemas.microsoft.com/office/drawing/2014/main" id="{946EEFCB-81B3-4B82-982E-8EF0118BB0C6}"/>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8685CA82-3F94-459B-9764-28E64314B637}"/>
              </a:ext>
            </a:extLst>
          </p:cNvPr>
          <p:cNvSpPr>
            <a:spLocks noGrp="1" noChangeArrowheads="1"/>
          </p:cNvSpPr>
          <p:nvPr>
            <p:ph type="sldNum" sz="quarter" idx="12"/>
          </p:nvPr>
        </p:nvSpPr>
        <p:spPr>
          <a:ln/>
        </p:spPr>
        <p:txBody>
          <a:bodyPr/>
          <a:lstStyle>
            <a:lvl1pPr>
              <a:defRPr/>
            </a:lvl1pPr>
          </a:lstStyle>
          <a:p>
            <a:pPr>
              <a:defRPr/>
            </a:pPr>
            <a:fld id="{9812380D-3C09-444E-8E99-6F51D501D3F9}" type="slidenum">
              <a:rPr lang="en-US" altLang="en-US"/>
              <a:pPr>
                <a:defRPr/>
              </a:pPr>
              <a:t>‹#›</a:t>
            </a:fld>
            <a:endParaRPr lang="en-US" altLang="en-US"/>
          </a:p>
        </p:txBody>
      </p:sp>
    </p:spTree>
    <p:extLst>
      <p:ext uri="{BB962C8B-B14F-4D97-AF65-F5344CB8AC3E}">
        <p14:creationId xmlns:p14="http://schemas.microsoft.com/office/powerpoint/2010/main" val="2425464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1446701-956A-4A23-986F-E82A80041FC8}"/>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6" name="Rectangle 5">
            <a:extLst>
              <a:ext uri="{FF2B5EF4-FFF2-40B4-BE49-F238E27FC236}">
                <a16:creationId xmlns:a16="http://schemas.microsoft.com/office/drawing/2014/main" id="{1F942A6E-E31F-4DB7-9A7E-6DDF88EDE7F4}"/>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0305F9FD-1264-4ED0-BA1B-1EE8D1C5BE45}"/>
              </a:ext>
            </a:extLst>
          </p:cNvPr>
          <p:cNvSpPr>
            <a:spLocks noGrp="1" noChangeArrowheads="1"/>
          </p:cNvSpPr>
          <p:nvPr>
            <p:ph type="sldNum" sz="quarter" idx="12"/>
          </p:nvPr>
        </p:nvSpPr>
        <p:spPr>
          <a:ln/>
        </p:spPr>
        <p:txBody>
          <a:bodyPr/>
          <a:lstStyle>
            <a:lvl1pPr>
              <a:defRPr/>
            </a:lvl1pPr>
          </a:lstStyle>
          <a:p>
            <a:pPr>
              <a:defRPr/>
            </a:pPr>
            <a:fld id="{097E8E16-B4CE-4341-8028-FA5A5336EE40}" type="slidenum">
              <a:rPr lang="en-US" altLang="en-US"/>
              <a:pPr>
                <a:defRPr/>
              </a:pPr>
              <a:t>‹#›</a:t>
            </a:fld>
            <a:endParaRPr lang="en-US" altLang="en-US"/>
          </a:p>
        </p:txBody>
      </p:sp>
    </p:spTree>
    <p:extLst>
      <p:ext uri="{BB962C8B-B14F-4D97-AF65-F5344CB8AC3E}">
        <p14:creationId xmlns:p14="http://schemas.microsoft.com/office/powerpoint/2010/main" val="3587500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C83429B-59E7-4CF5-A226-D4034E47F235}"/>
              </a:ext>
            </a:extLst>
          </p:cNvPr>
          <p:cNvSpPr>
            <a:spLocks noGrp="1" noChangeArrowheads="1"/>
          </p:cNvSpPr>
          <p:nvPr>
            <p:ph type="dt" sz="half" idx="10"/>
          </p:nvPr>
        </p:nvSpPr>
        <p:spPr>
          <a:ln/>
        </p:spPr>
        <p:txBody>
          <a:bodyPr/>
          <a:lstStyle>
            <a:lvl1pPr>
              <a:defRPr/>
            </a:lvl1pPr>
          </a:lstStyle>
          <a:p>
            <a:pPr>
              <a:defRPr/>
            </a:pPr>
            <a:r>
              <a:rPr lang="en-US"/>
              <a:t>IME602: MULTIVARIATE ANALYSIS (01</a:t>
            </a:r>
          </a:p>
        </p:txBody>
      </p:sp>
      <p:sp>
        <p:nvSpPr>
          <p:cNvPr id="6" name="Rectangle 5">
            <a:extLst>
              <a:ext uri="{FF2B5EF4-FFF2-40B4-BE49-F238E27FC236}">
                <a16:creationId xmlns:a16="http://schemas.microsoft.com/office/drawing/2014/main" id="{ED1880E1-4A6D-4222-8E36-E69174EAEB1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5008327E-3A40-4349-8E4E-D203A1BC41F5}"/>
              </a:ext>
            </a:extLst>
          </p:cNvPr>
          <p:cNvSpPr>
            <a:spLocks noGrp="1" noChangeArrowheads="1"/>
          </p:cNvSpPr>
          <p:nvPr>
            <p:ph type="sldNum" sz="quarter" idx="12"/>
          </p:nvPr>
        </p:nvSpPr>
        <p:spPr>
          <a:ln/>
        </p:spPr>
        <p:txBody>
          <a:bodyPr/>
          <a:lstStyle>
            <a:lvl1pPr>
              <a:defRPr/>
            </a:lvl1pPr>
          </a:lstStyle>
          <a:p>
            <a:pPr>
              <a:defRPr/>
            </a:pPr>
            <a:fld id="{83FF1177-7FCE-4F09-9177-B6CFE9665D8B}" type="slidenum">
              <a:rPr lang="en-US" altLang="en-US"/>
              <a:pPr>
                <a:defRPr/>
              </a:pPr>
              <a:t>‹#›</a:t>
            </a:fld>
            <a:endParaRPr lang="en-US" altLang="en-US"/>
          </a:p>
        </p:txBody>
      </p:sp>
    </p:spTree>
    <p:extLst>
      <p:ext uri="{BB962C8B-B14F-4D97-AF65-F5344CB8AC3E}">
        <p14:creationId xmlns:p14="http://schemas.microsoft.com/office/powerpoint/2010/main" val="3225628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F7DEADE-0DA5-4F45-B865-053989E5DCF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F495B98-F2EB-4179-9BDE-8B064E2C7E5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5A2D5F9-396F-4380-88BD-9ED1625092D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 MULTIVARIATE ANALYSIS (01</a:t>
            </a:r>
          </a:p>
        </p:txBody>
      </p:sp>
      <p:sp>
        <p:nvSpPr>
          <p:cNvPr id="1029" name="Rectangle 5">
            <a:extLst>
              <a:ext uri="{FF2B5EF4-FFF2-40B4-BE49-F238E27FC236}">
                <a16:creationId xmlns:a16="http://schemas.microsoft.com/office/drawing/2014/main" id="{C6BED523-9221-465E-9A8E-08A64D8827CC}"/>
              </a:ext>
            </a:extLst>
          </p:cNvPr>
          <p:cNvSpPr>
            <a:spLocks noGrp="1" noChangeArrowheads="1"/>
          </p:cNvSpPr>
          <p:nvPr>
            <p:ph type="ftr" sz="quarter" idx="3"/>
          </p:nvPr>
        </p:nvSpPr>
        <p:spPr bwMode="auto">
          <a:xfrm>
            <a:off x="3124200" y="6245225"/>
            <a:ext cx="28956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DE4A9E94-5FC0-4CA2-8458-7317F828275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a:defRPr/>
            </a:pPr>
            <a:fld id="{606ED9F4-4004-40A6-B101-889D2B6D685E}"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28168B34-8B22-4431-B9DD-FA4A13BCB770}"/>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001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nse-india.com/" TargetMode="External"/><Relationship Id="rId2" Type="http://schemas.openxmlformats.org/officeDocument/2006/relationships/hyperlink" Target="http://in.finance.yahoo.com/"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iki.stat.ucla.edu/socr/index.php/SOCR_Data_BMI_Regression"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3C272B1B-E861-4D7D-8A6F-50480BCB6F76}"/>
              </a:ext>
            </a:extLst>
          </p:cNvPr>
          <p:cNvSpPr>
            <a:spLocks noGrp="1"/>
          </p:cNvSpPr>
          <p:nvPr>
            <p:ph type="dt" sz="quarter" idx="10"/>
          </p:nvPr>
        </p:nvSpPr>
        <p:spPr/>
        <p:txBody>
          <a:bodyPr/>
          <a:lstStyle/>
          <a:p>
            <a:pPr>
              <a:defRPr/>
            </a:pPr>
            <a:r>
              <a:rPr lang="en-US"/>
              <a:t>IME602: MULTIVARIATE ANALYSIS (01</a:t>
            </a:r>
          </a:p>
        </p:txBody>
      </p:sp>
      <p:sp>
        <p:nvSpPr>
          <p:cNvPr id="6" name="Footer Placeholder 4">
            <a:extLst>
              <a:ext uri="{FF2B5EF4-FFF2-40B4-BE49-F238E27FC236}">
                <a16:creationId xmlns:a16="http://schemas.microsoft.com/office/drawing/2014/main" id="{6F0AA3F3-AE83-49D4-A870-F2DDABFD6444}"/>
              </a:ext>
            </a:extLst>
          </p:cNvPr>
          <p:cNvSpPr>
            <a:spLocks noGrp="1"/>
          </p:cNvSpPr>
          <p:nvPr>
            <p:ph type="ftr" sz="quarter" idx="11"/>
          </p:nvPr>
        </p:nvSpPr>
        <p:spPr/>
        <p:txBody>
          <a:bodyPr/>
          <a:lstStyle/>
          <a:p>
            <a:pPr>
              <a:defRPr/>
            </a:pPr>
            <a:r>
              <a:rPr lang="en-US"/>
              <a:t>RNSengupta,IME Dept.,IIT Kanpur,INDIA</a:t>
            </a:r>
          </a:p>
        </p:txBody>
      </p:sp>
      <p:sp>
        <p:nvSpPr>
          <p:cNvPr id="4100" name="Slide Number Placeholder 5">
            <a:extLst>
              <a:ext uri="{FF2B5EF4-FFF2-40B4-BE49-F238E27FC236}">
                <a16:creationId xmlns:a16="http://schemas.microsoft.com/office/drawing/2014/main" id="{5A666FC2-D46D-428D-AA78-22BDCDE245E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42D300D-EB66-48D9-AAF2-226EFBF2CBEA}" type="slidenum">
              <a:rPr lang="en-US" altLang="en-US" sz="140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E5098907-5C39-48E9-B991-DE8149E14D82}"/>
              </a:ext>
            </a:extLst>
          </p:cNvPr>
          <p:cNvSpPr>
            <a:spLocks noGrp="1" noChangeArrowheads="1"/>
          </p:cNvSpPr>
          <p:nvPr>
            <p:ph type="title"/>
          </p:nvPr>
        </p:nvSpPr>
        <p:spPr>
          <a:xfrm>
            <a:off x="457200" y="533400"/>
            <a:ext cx="8229600" cy="1905000"/>
          </a:xfrm>
        </p:spPr>
        <p:txBody>
          <a:bodyPr/>
          <a:lstStyle/>
          <a:p>
            <a:pPr eaLnBrk="1" hangingPunct="1"/>
            <a:r>
              <a:rPr lang="en-IN" altLang="en-US" sz="5000" b="1">
                <a:solidFill>
                  <a:srgbClr val="FF0000"/>
                </a:solidFill>
              </a:rPr>
              <a:t>IME602: Probability and Statistics-</a:t>
            </a:r>
            <a:r>
              <a:rPr lang="en-IN" altLang="en-US" sz="5000" b="1">
                <a:solidFill>
                  <a:srgbClr val="0000FF"/>
                </a:solidFill>
              </a:rPr>
              <a:t>MULTIVARIATE ANALYSIS (01)</a:t>
            </a:r>
            <a:endParaRPr lang="en-US" altLang="en-US" sz="5000" b="1">
              <a:solidFill>
                <a:srgbClr val="0000FF"/>
              </a:solidFill>
            </a:endParaRPr>
          </a:p>
        </p:txBody>
      </p:sp>
      <p:sp>
        <p:nvSpPr>
          <p:cNvPr id="4102" name="Rectangle 3">
            <a:extLst>
              <a:ext uri="{FF2B5EF4-FFF2-40B4-BE49-F238E27FC236}">
                <a16:creationId xmlns:a16="http://schemas.microsoft.com/office/drawing/2014/main" id="{49AB5B85-E7FE-4F46-8541-8659B7A6B513}"/>
              </a:ext>
            </a:extLst>
          </p:cNvPr>
          <p:cNvSpPr>
            <a:spLocks noGrp="1" noChangeArrowheads="1"/>
          </p:cNvSpPr>
          <p:nvPr>
            <p:ph type="body" idx="1"/>
          </p:nvPr>
        </p:nvSpPr>
        <p:spPr>
          <a:xfrm>
            <a:off x="457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4103" name="Picture 4" descr="iitlogo">
            <a:extLst>
              <a:ext uri="{FF2B5EF4-FFF2-40B4-BE49-F238E27FC236}">
                <a16:creationId xmlns:a16="http://schemas.microsoft.com/office/drawing/2014/main" id="{387D4ACF-3AF2-473C-B35C-C5A37A45AF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ECDC12A-51EE-4AC1-A19B-3117DDAE796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702C2D1-B7A3-4EED-8B62-BC1DDC453588}"/>
              </a:ext>
            </a:extLst>
          </p:cNvPr>
          <p:cNvSpPr>
            <a:spLocks noGrp="1"/>
          </p:cNvSpPr>
          <p:nvPr>
            <p:ph type="ftr" sz="quarter" idx="11"/>
          </p:nvPr>
        </p:nvSpPr>
        <p:spPr/>
        <p:txBody>
          <a:bodyPr/>
          <a:lstStyle/>
          <a:p>
            <a:pPr>
              <a:defRPr/>
            </a:pPr>
            <a:r>
              <a:rPr lang="en-US"/>
              <a:t>RNSengupta,IME Dept.,IIT Kanpur,INDIA</a:t>
            </a:r>
          </a:p>
        </p:txBody>
      </p:sp>
      <p:sp>
        <p:nvSpPr>
          <p:cNvPr id="14340" name="Slide Number Placeholder 5">
            <a:extLst>
              <a:ext uri="{FF2B5EF4-FFF2-40B4-BE49-F238E27FC236}">
                <a16:creationId xmlns:a16="http://schemas.microsoft.com/office/drawing/2014/main" id="{156F1962-10BF-4280-AB21-697F62482B1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058F006-1E31-4241-8E11-4F0F47E39E9A}" type="slidenum">
              <a:rPr lang="en-US" altLang="en-US" sz="1400"/>
              <a:pPr>
                <a:spcBef>
                  <a:spcPct val="0"/>
                </a:spcBef>
                <a:buFontTx/>
                <a:buNone/>
              </a:pPr>
              <a:t>10</a:t>
            </a:fld>
            <a:endParaRPr lang="en-US" altLang="en-US" sz="1400"/>
          </a:p>
        </p:txBody>
      </p:sp>
      <p:sp>
        <p:nvSpPr>
          <p:cNvPr id="14341" name="Rectangle 2">
            <a:extLst>
              <a:ext uri="{FF2B5EF4-FFF2-40B4-BE49-F238E27FC236}">
                <a16:creationId xmlns:a16="http://schemas.microsoft.com/office/drawing/2014/main" id="{5D6DB9FA-3ED3-4627-825F-E335B68A2132}"/>
              </a:ext>
            </a:extLst>
          </p:cNvPr>
          <p:cNvSpPr>
            <a:spLocks noGrp="1" noChangeArrowheads="1"/>
          </p:cNvSpPr>
          <p:nvPr>
            <p:ph type="title"/>
          </p:nvPr>
        </p:nvSpPr>
        <p:spPr/>
        <p:txBody>
          <a:bodyPr/>
          <a:lstStyle/>
          <a:p>
            <a:pPr eaLnBrk="1" hangingPunct="1"/>
            <a:r>
              <a:rPr lang="en-US" altLang="en-US"/>
              <a:t>Multivariate Statistical Analysis (Example # 03 contd..)</a:t>
            </a:r>
          </a:p>
        </p:txBody>
      </p:sp>
      <p:sp>
        <p:nvSpPr>
          <p:cNvPr id="14342" name="Content Placeholder 6">
            <a:extLst>
              <a:ext uri="{FF2B5EF4-FFF2-40B4-BE49-F238E27FC236}">
                <a16:creationId xmlns:a16="http://schemas.microsoft.com/office/drawing/2014/main" id="{1CA1B970-A2A3-4909-B5ED-BBF9E32A5F8A}"/>
              </a:ext>
            </a:extLst>
          </p:cNvPr>
          <p:cNvSpPr>
            <a:spLocks noGrp="1" noChangeArrowheads="1"/>
          </p:cNvSpPr>
          <p:nvPr>
            <p:ph idx="1"/>
          </p:nvPr>
        </p:nvSpPr>
        <p:spPr/>
        <p:txBody>
          <a:bodyPr/>
          <a:lstStyle/>
          <a:p>
            <a:r>
              <a:rPr lang="en-IN" altLang="en-US" sz="3500"/>
              <a:t>The faculty member utilizes the prices of these seven stocks from National Stock Exchange (NSE), which is available at &lt;</a:t>
            </a:r>
            <a:r>
              <a:rPr lang="en-IN" altLang="en-US" sz="3500">
                <a:hlinkClick r:id="rId2"/>
              </a:rPr>
              <a:t>http://in.finance.yahoo.com</a:t>
            </a:r>
            <a:r>
              <a:rPr lang="en-IN" altLang="en-US" sz="3500"/>
              <a:t>&gt; or &lt;</a:t>
            </a:r>
            <a:r>
              <a:rPr lang="en-IN" altLang="en-US" sz="3500">
                <a:hlinkClick r:id="rId3"/>
              </a:rPr>
              <a:t>http://www.nse-india.com</a:t>
            </a:r>
            <a:r>
              <a:rPr lang="en-IN" altLang="en-US" sz="3500"/>
              <a:t>&gt;</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ABBAADC-C669-460E-A34D-B899F0F84B4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3C9FF82-DAFD-4391-8B98-8FB4B873C578}"/>
              </a:ext>
            </a:extLst>
          </p:cNvPr>
          <p:cNvSpPr>
            <a:spLocks noGrp="1"/>
          </p:cNvSpPr>
          <p:nvPr>
            <p:ph type="ftr" sz="quarter" idx="11"/>
          </p:nvPr>
        </p:nvSpPr>
        <p:spPr/>
        <p:txBody>
          <a:bodyPr/>
          <a:lstStyle/>
          <a:p>
            <a:pPr>
              <a:defRPr/>
            </a:pPr>
            <a:r>
              <a:rPr lang="en-US"/>
              <a:t>RNSengupta,IME Dept.,IIT Kanpur,INDIA</a:t>
            </a:r>
          </a:p>
        </p:txBody>
      </p:sp>
      <p:sp>
        <p:nvSpPr>
          <p:cNvPr id="106500" name="Slide Number Placeholder 5">
            <a:extLst>
              <a:ext uri="{FF2B5EF4-FFF2-40B4-BE49-F238E27FC236}">
                <a16:creationId xmlns:a16="http://schemas.microsoft.com/office/drawing/2014/main" id="{F44C5C30-CE81-47BA-A9E0-8B04BEF115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D3DB8D4-E036-452C-AE08-ABAFF9D66F24}" type="slidenum">
              <a:rPr lang="en-US" altLang="en-US" sz="1400"/>
              <a:pPr>
                <a:spcBef>
                  <a:spcPct val="0"/>
                </a:spcBef>
                <a:buFontTx/>
                <a:buNone/>
              </a:pPr>
              <a:t>100</a:t>
            </a:fld>
            <a:endParaRPr lang="en-US" altLang="en-US" sz="1400"/>
          </a:p>
        </p:txBody>
      </p:sp>
      <p:sp>
        <p:nvSpPr>
          <p:cNvPr id="106501" name="Rectangle 2">
            <a:extLst>
              <a:ext uri="{FF2B5EF4-FFF2-40B4-BE49-F238E27FC236}">
                <a16:creationId xmlns:a16="http://schemas.microsoft.com/office/drawing/2014/main" id="{DBF47C40-6AC3-4E52-B736-22B5327B6F46}"/>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40FC0D5C-1DB9-4E0A-B2FD-B09324C80549}"/>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a:stretch>
          </a:blipFill>
          <a:ln>
            <a:miter lim="800000"/>
            <a:headEnd/>
            <a:tailEnd/>
          </a:ln>
          <a:extLst/>
        </p:spPr>
        <p:txBody>
          <a:bodyPr/>
          <a:lstStyle/>
          <a:p>
            <a:pPr>
              <a:defRPr/>
            </a:pPr>
            <a:r>
              <a:rPr lang="en-US">
                <a:noFill/>
              </a:rPr>
              <a:t>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3394D57-C91A-43A9-AB63-68E7EC7137A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1E2A060-795E-4D54-90B0-2F5E980EBA29}"/>
              </a:ext>
            </a:extLst>
          </p:cNvPr>
          <p:cNvSpPr>
            <a:spLocks noGrp="1"/>
          </p:cNvSpPr>
          <p:nvPr>
            <p:ph type="ftr" sz="quarter" idx="11"/>
          </p:nvPr>
        </p:nvSpPr>
        <p:spPr/>
        <p:txBody>
          <a:bodyPr/>
          <a:lstStyle/>
          <a:p>
            <a:pPr>
              <a:defRPr/>
            </a:pPr>
            <a:r>
              <a:rPr lang="en-US"/>
              <a:t>RNSengupta,IME Dept.,IIT Kanpur,INDIA</a:t>
            </a:r>
          </a:p>
        </p:txBody>
      </p:sp>
      <p:sp>
        <p:nvSpPr>
          <p:cNvPr id="107524" name="Slide Number Placeholder 5">
            <a:extLst>
              <a:ext uri="{FF2B5EF4-FFF2-40B4-BE49-F238E27FC236}">
                <a16:creationId xmlns:a16="http://schemas.microsoft.com/office/drawing/2014/main" id="{C4EDAF3E-405B-4EB6-BC7C-514F752A152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47F8DD4-6762-460F-A8AE-A66942222388}" type="slidenum">
              <a:rPr lang="en-US" altLang="en-US" sz="1400"/>
              <a:pPr>
                <a:spcBef>
                  <a:spcPct val="0"/>
                </a:spcBef>
                <a:buFontTx/>
                <a:buNone/>
              </a:pPr>
              <a:t>101</a:t>
            </a:fld>
            <a:endParaRPr lang="en-US" altLang="en-US" sz="1400"/>
          </a:p>
        </p:txBody>
      </p:sp>
      <p:sp>
        <p:nvSpPr>
          <p:cNvPr id="107525" name="Rectangle 2">
            <a:extLst>
              <a:ext uri="{FF2B5EF4-FFF2-40B4-BE49-F238E27FC236}">
                <a16:creationId xmlns:a16="http://schemas.microsoft.com/office/drawing/2014/main" id="{363BB240-613F-4E55-BC61-460FECC861AD}"/>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DD9D1A04-93B7-4095-BC55-5CF6224AF75D}"/>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r="-963"/>
            </a:stretch>
          </a:blipFill>
          <a:ln>
            <a:miter lim="800000"/>
            <a:headEnd/>
            <a:tailEnd/>
          </a:ln>
          <a:extLst/>
        </p:spPr>
        <p:txBody>
          <a:bodyPr/>
          <a:lstStyle/>
          <a:p>
            <a:pPr>
              <a:defRPr/>
            </a:pPr>
            <a:r>
              <a:rPr lang="en-US">
                <a:noFill/>
              </a:rPr>
              <a:t>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9741E6D-D4A4-4EB4-9C1E-96322D71953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C267B47-E4B4-4A27-9F51-49671EDBF042}"/>
              </a:ext>
            </a:extLst>
          </p:cNvPr>
          <p:cNvSpPr>
            <a:spLocks noGrp="1"/>
          </p:cNvSpPr>
          <p:nvPr>
            <p:ph type="ftr" sz="quarter" idx="11"/>
          </p:nvPr>
        </p:nvSpPr>
        <p:spPr/>
        <p:txBody>
          <a:bodyPr/>
          <a:lstStyle/>
          <a:p>
            <a:pPr>
              <a:defRPr/>
            </a:pPr>
            <a:r>
              <a:rPr lang="en-US"/>
              <a:t>RNSengupta,IME Dept.,IIT Kanpur,INDIA</a:t>
            </a:r>
          </a:p>
        </p:txBody>
      </p:sp>
      <p:sp>
        <p:nvSpPr>
          <p:cNvPr id="108548" name="Slide Number Placeholder 5">
            <a:extLst>
              <a:ext uri="{FF2B5EF4-FFF2-40B4-BE49-F238E27FC236}">
                <a16:creationId xmlns:a16="http://schemas.microsoft.com/office/drawing/2014/main" id="{F3CC7812-3F9A-4A74-956A-F81C87A911B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945ABE5-7F1B-4D90-AD3A-F8DF47D9C6AC}" type="slidenum">
              <a:rPr lang="en-US" altLang="en-US" sz="1400"/>
              <a:pPr>
                <a:spcBef>
                  <a:spcPct val="0"/>
                </a:spcBef>
                <a:buFontTx/>
                <a:buNone/>
              </a:pPr>
              <a:t>102</a:t>
            </a:fld>
            <a:endParaRPr lang="en-US" altLang="en-US" sz="1400"/>
          </a:p>
        </p:txBody>
      </p:sp>
      <p:sp>
        <p:nvSpPr>
          <p:cNvPr id="108549" name="Rectangle 2">
            <a:extLst>
              <a:ext uri="{FF2B5EF4-FFF2-40B4-BE49-F238E27FC236}">
                <a16:creationId xmlns:a16="http://schemas.microsoft.com/office/drawing/2014/main" id="{8684EAED-C2CE-42DC-8923-5723B31266B4}"/>
              </a:ext>
            </a:extLst>
          </p:cNvPr>
          <p:cNvSpPr>
            <a:spLocks noGrp="1" noChangeArrowheads="1"/>
          </p:cNvSpPr>
          <p:nvPr>
            <p:ph type="title"/>
          </p:nvPr>
        </p:nvSpPr>
        <p:spPr/>
        <p:txBody>
          <a:bodyPr/>
          <a:lstStyle/>
          <a:p>
            <a:pPr eaLnBrk="1" hangingPunct="1"/>
            <a:r>
              <a:rPr lang="en-US" altLang="en-US"/>
              <a:t>Principal Component Analysis (PCA) (contd..)</a:t>
            </a:r>
          </a:p>
        </p:txBody>
      </p:sp>
      <p:pic>
        <p:nvPicPr>
          <p:cNvPr id="108550" name="Content Placeholder 1">
            <a:extLst>
              <a:ext uri="{FF2B5EF4-FFF2-40B4-BE49-F238E27FC236}">
                <a16:creationId xmlns:a16="http://schemas.microsoft.com/office/drawing/2014/main" id="{F55864B4-7B47-40AF-8069-5F9F2D7C50B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87450" y="1600200"/>
            <a:ext cx="6769100" cy="4525963"/>
          </a:xfr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906B051-1531-405C-A0B6-120E9AA1DF1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14E4727-24A7-4010-8686-0AF9FDB390C6}"/>
              </a:ext>
            </a:extLst>
          </p:cNvPr>
          <p:cNvSpPr>
            <a:spLocks noGrp="1"/>
          </p:cNvSpPr>
          <p:nvPr>
            <p:ph type="ftr" sz="quarter" idx="11"/>
          </p:nvPr>
        </p:nvSpPr>
        <p:spPr/>
        <p:txBody>
          <a:bodyPr/>
          <a:lstStyle/>
          <a:p>
            <a:pPr>
              <a:defRPr/>
            </a:pPr>
            <a:r>
              <a:rPr lang="en-US"/>
              <a:t>RNSengupta,IME Dept.,IIT Kanpur,INDIA</a:t>
            </a:r>
          </a:p>
        </p:txBody>
      </p:sp>
      <p:sp>
        <p:nvSpPr>
          <p:cNvPr id="109572" name="Slide Number Placeholder 5">
            <a:extLst>
              <a:ext uri="{FF2B5EF4-FFF2-40B4-BE49-F238E27FC236}">
                <a16:creationId xmlns:a16="http://schemas.microsoft.com/office/drawing/2014/main" id="{65E9A269-04DC-4641-99A9-9496413F863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9AF9477-A663-4FE0-BEC4-4AC869CFBF57}" type="slidenum">
              <a:rPr lang="en-US" altLang="en-US" sz="1400"/>
              <a:pPr>
                <a:spcBef>
                  <a:spcPct val="0"/>
                </a:spcBef>
                <a:buFontTx/>
                <a:buNone/>
              </a:pPr>
              <a:t>103</a:t>
            </a:fld>
            <a:endParaRPr lang="en-US" altLang="en-US" sz="1400"/>
          </a:p>
        </p:txBody>
      </p:sp>
      <p:sp>
        <p:nvSpPr>
          <p:cNvPr id="109573" name="Rectangle 2">
            <a:extLst>
              <a:ext uri="{FF2B5EF4-FFF2-40B4-BE49-F238E27FC236}">
                <a16:creationId xmlns:a16="http://schemas.microsoft.com/office/drawing/2014/main" id="{1F8FFB69-5AA2-47AC-ACE6-E3BDBCB26F20}"/>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F0359173-0833-4752-A0CA-E1ABCB55A8F0}"/>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a:stretch>
          </a:blipFill>
          <a:ln>
            <a:miter lim="800000"/>
            <a:headEnd/>
            <a:tailEnd/>
          </a:ln>
          <a:extLst/>
        </p:spPr>
        <p:txBody>
          <a:bodyPr/>
          <a:lstStyle/>
          <a:p>
            <a:pPr>
              <a:defRPr/>
            </a:pPr>
            <a:r>
              <a:rPr lang="en-US">
                <a:noFill/>
              </a:rPr>
              <a:t>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FD8C28-7F93-4130-B39D-73162D0867AD}"/>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ECAE522-0CFD-4D30-8369-D527DE8FBE62}"/>
              </a:ext>
            </a:extLst>
          </p:cNvPr>
          <p:cNvSpPr>
            <a:spLocks noGrp="1"/>
          </p:cNvSpPr>
          <p:nvPr>
            <p:ph type="ftr" sz="quarter" idx="11"/>
          </p:nvPr>
        </p:nvSpPr>
        <p:spPr/>
        <p:txBody>
          <a:bodyPr/>
          <a:lstStyle/>
          <a:p>
            <a:pPr>
              <a:defRPr/>
            </a:pPr>
            <a:r>
              <a:rPr lang="en-US"/>
              <a:t>RNSengupta,IME Dept.,IIT Kanpur,INDIA</a:t>
            </a:r>
          </a:p>
        </p:txBody>
      </p:sp>
      <p:sp>
        <p:nvSpPr>
          <p:cNvPr id="110596" name="Slide Number Placeholder 5">
            <a:extLst>
              <a:ext uri="{FF2B5EF4-FFF2-40B4-BE49-F238E27FC236}">
                <a16:creationId xmlns:a16="http://schemas.microsoft.com/office/drawing/2014/main" id="{3481B913-CB8C-49B3-A20A-83500CE8DB9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1794D03-BA22-43B9-8A52-F26C335C2762}" type="slidenum">
              <a:rPr lang="en-US" altLang="en-US" sz="1400"/>
              <a:pPr>
                <a:spcBef>
                  <a:spcPct val="0"/>
                </a:spcBef>
                <a:buFontTx/>
                <a:buNone/>
              </a:pPr>
              <a:t>104</a:t>
            </a:fld>
            <a:endParaRPr lang="en-US" altLang="en-US" sz="1400"/>
          </a:p>
        </p:txBody>
      </p:sp>
      <p:sp>
        <p:nvSpPr>
          <p:cNvPr id="110597" name="Rectangle 2">
            <a:extLst>
              <a:ext uri="{FF2B5EF4-FFF2-40B4-BE49-F238E27FC236}">
                <a16:creationId xmlns:a16="http://schemas.microsoft.com/office/drawing/2014/main" id="{E1274570-883E-4C3E-AECA-DA60B7372451}"/>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658F9FA1-E26F-4A38-A1D1-E891A60A9259}"/>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70A04BB-2DDB-430F-AB69-7AA28C703AA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21618DB-0221-4229-8FE5-C32E4FA5F296}"/>
              </a:ext>
            </a:extLst>
          </p:cNvPr>
          <p:cNvSpPr>
            <a:spLocks noGrp="1"/>
          </p:cNvSpPr>
          <p:nvPr>
            <p:ph type="ftr" sz="quarter" idx="11"/>
          </p:nvPr>
        </p:nvSpPr>
        <p:spPr/>
        <p:txBody>
          <a:bodyPr/>
          <a:lstStyle/>
          <a:p>
            <a:pPr>
              <a:defRPr/>
            </a:pPr>
            <a:r>
              <a:rPr lang="en-US"/>
              <a:t>RNSengupta,IME Dept.,IIT Kanpur,INDIA</a:t>
            </a:r>
          </a:p>
        </p:txBody>
      </p:sp>
      <p:sp>
        <p:nvSpPr>
          <p:cNvPr id="111620" name="Slide Number Placeholder 5">
            <a:extLst>
              <a:ext uri="{FF2B5EF4-FFF2-40B4-BE49-F238E27FC236}">
                <a16:creationId xmlns:a16="http://schemas.microsoft.com/office/drawing/2014/main" id="{1CB43D08-AF75-46FD-8B12-23F247497F3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B449E0-D482-4275-B491-F84D940F8609}" type="slidenum">
              <a:rPr lang="en-US" altLang="en-US" sz="1400"/>
              <a:pPr>
                <a:spcBef>
                  <a:spcPct val="0"/>
                </a:spcBef>
                <a:buFontTx/>
                <a:buNone/>
              </a:pPr>
              <a:t>105</a:t>
            </a:fld>
            <a:endParaRPr lang="en-US" altLang="en-US" sz="1400"/>
          </a:p>
        </p:txBody>
      </p:sp>
      <p:sp>
        <p:nvSpPr>
          <p:cNvPr id="111621" name="Rectangle 2">
            <a:extLst>
              <a:ext uri="{FF2B5EF4-FFF2-40B4-BE49-F238E27FC236}">
                <a16:creationId xmlns:a16="http://schemas.microsoft.com/office/drawing/2014/main" id="{218F5A5D-79B6-4E0F-ADFF-817F5FA6674A}"/>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BA4F5EEA-CE9B-482A-A644-F9AC47251740}"/>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803D9BD-C3B2-479A-8076-92185D8A7D3E}"/>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C8EC4C6E-C762-4DF2-A0FD-994AEAD32764}"/>
              </a:ext>
            </a:extLst>
          </p:cNvPr>
          <p:cNvSpPr>
            <a:spLocks noGrp="1"/>
          </p:cNvSpPr>
          <p:nvPr>
            <p:ph type="ftr" sz="quarter" idx="11"/>
          </p:nvPr>
        </p:nvSpPr>
        <p:spPr/>
        <p:txBody>
          <a:bodyPr/>
          <a:lstStyle/>
          <a:p>
            <a:pPr>
              <a:defRPr/>
            </a:pPr>
            <a:r>
              <a:rPr lang="en-US"/>
              <a:t>RNSengupta,IME Dept.,IIT Kanpur,INDIA</a:t>
            </a:r>
          </a:p>
        </p:txBody>
      </p:sp>
      <p:sp>
        <p:nvSpPr>
          <p:cNvPr id="112644" name="Slide Number Placeholder 5">
            <a:extLst>
              <a:ext uri="{FF2B5EF4-FFF2-40B4-BE49-F238E27FC236}">
                <a16:creationId xmlns:a16="http://schemas.microsoft.com/office/drawing/2014/main" id="{0C446AD4-6CE3-4DD9-8A01-38AFD5EC1A8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FD3EDE1-A65E-4534-8471-6C2FF310B3DD}" type="slidenum">
              <a:rPr lang="en-US" altLang="en-US" sz="1400"/>
              <a:pPr>
                <a:spcBef>
                  <a:spcPct val="0"/>
                </a:spcBef>
                <a:buFontTx/>
                <a:buNone/>
              </a:pPr>
              <a:t>106</a:t>
            </a:fld>
            <a:endParaRPr lang="en-US" altLang="en-US" sz="1400"/>
          </a:p>
        </p:txBody>
      </p:sp>
      <p:sp>
        <p:nvSpPr>
          <p:cNvPr id="112645" name="Rectangle 2">
            <a:extLst>
              <a:ext uri="{FF2B5EF4-FFF2-40B4-BE49-F238E27FC236}">
                <a16:creationId xmlns:a16="http://schemas.microsoft.com/office/drawing/2014/main" id="{86B4651B-E634-4BD7-8A38-5FD4A96A214B}"/>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5336FD76-3D6B-4EF7-AC2D-6B1FD51643F5}"/>
              </a:ext>
            </a:extLst>
          </p:cNvPr>
          <p:cNvSpPr>
            <a:spLocks noGrp="1" noRot="1" noChangeAspect="1" noMove="1" noResize="1" noEditPoints="1" noAdjustHandles="1" noChangeArrowheads="1" noChangeShapeType="1" noTextEdit="1"/>
          </p:cNvSpPr>
          <p:nvPr>
            <p:ph idx="1"/>
          </p:nvPr>
        </p:nvSpPr>
        <p:spPr>
          <a:blipFill>
            <a:blip r:embed="rId2" cstate="print"/>
            <a:stretch>
              <a:fillRect t="-1752"/>
            </a:stretch>
          </a:blipFill>
          <a:ln>
            <a:miter lim="800000"/>
            <a:headEnd/>
            <a:tailEnd/>
          </a:ln>
          <a:extLst/>
        </p:spPr>
        <p:txBody>
          <a:bodyPr/>
          <a:lstStyle/>
          <a:p>
            <a:pPr>
              <a:defRPr/>
            </a:pPr>
            <a:r>
              <a:rPr lang="en-US">
                <a:noFill/>
              </a:rPr>
              <a:t>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802348-2C47-47A3-9389-508CAD0D48D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8C9FA44-0359-4D40-A165-6993249D5798}"/>
              </a:ext>
            </a:extLst>
          </p:cNvPr>
          <p:cNvSpPr>
            <a:spLocks noGrp="1"/>
          </p:cNvSpPr>
          <p:nvPr>
            <p:ph type="ftr" sz="quarter" idx="11"/>
          </p:nvPr>
        </p:nvSpPr>
        <p:spPr/>
        <p:txBody>
          <a:bodyPr/>
          <a:lstStyle/>
          <a:p>
            <a:pPr>
              <a:defRPr/>
            </a:pPr>
            <a:r>
              <a:rPr lang="en-US"/>
              <a:t>RNSengupta,IME Dept.,IIT Kanpur,INDIA</a:t>
            </a:r>
          </a:p>
        </p:txBody>
      </p:sp>
      <p:sp>
        <p:nvSpPr>
          <p:cNvPr id="113668" name="Slide Number Placeholder 5">
            <a:extLst>
              <a:ext uri="{FF2B5EF4-FFF2-40B4-BE49-F238E27FC236}">
                <a16:creationId xmlns:a16="http://schemas.microsoft.com/office/drawing/2014/main" id="{3B3093C9-F66A-40CE-90DF-CD7FC430A98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9DCB92-8C21-4968-BAEC-3299099F1395}" type="slidenum">
              <a:rPr lang="en-US" altLang="en-US" sz="1400"/>
              <a:pPr>
                <a:spcBef>
                  <a:spcPct val="0"/>
                </a:spcBef>
                <a:buFontTx/>
                <a:buNone/>
              </a:pPr>
              <a:t>107</a:t>
            </a:fld>
            <a:endParaRPr lang="en-US" altLang="en-US" sz="1400"/>
          </a:p>
        </p:txBody>
      </p:sp>
      <p:sp>
        <p:nvSpPr>
          <p:cNvPr id="113669" name="Rectangle 2">
            <a:extLst>
              <a:ext uri="{FF2B5EF4-FFF2-40B4-BE49-F238E27FC236}">
                <a16:creationId xmlns:a16="http://schemas.microsoft.com/office/drawing/2014/main" id="{4B023085-7F80-499B-AF93-D55F6D0FF4AA}"/>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1BD15803-EF76-42EC-AF67-19EF20159FCE}"/>
              </a:ext>
            </a:extLst>
          </p:cNvPr>
          <p:cNvSpPr>
            <a:spLocks noGrp="1" noRot="1" noChangeAspect="1" noMove="1" noResize="1" noEditPoints="1" noAdjustHandles="1" noChangeArrowheads="1" noChangeShapeType="1" noTextEdit="1"/>
          </p:cNvSpPr>
          <p:nvPr>
            <p:ph idx="1"/>
          </p:nvPr>
        </p:nvSpPr>
        <p:spPr>
          <a:blipFill>
            <a:blip r:embed="rId2" cstate="print"/>
            <a:stretch>
              <a:fillRect l="-1481" t="-1752" r="-1778"/>
            </a:stretch>
          </a:blipFill>
          <a:ln>
            <a:miter lim="800000"/>
            <a:headEnd/>
            <a:tailEnd/>
          </a:ln>
          <a:extLst/>
        </p:spPr>
        <p:txBody>
          <a:bodyPr/>
          <a:lstStyle/>
          <a:p>
            <a:pPr>
              <a:defRPr/>
            </a:pPr>
            <a:r>
              <a:rPr lang="en-US">
                <a:noFill/>
              </a:rPr>
              <a:t>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5F974C0-0F84-47F4-ADFE-74D4591A5BD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3AC599D-1AE0-44A1-926E-4533B5864421}"/>
              </a:ext>
            </a:extLst>
          </p:cNvPr>
          <p:cNvSpPr>
            <a:spLocks noGrp="1"/>
          </p:cNvSpPr>
          <p:nvPr>
            <p:ph type="ftr" sz="quarter" idx="11"/>
          </p:nvPr>
        </p:nvSpPr>
        <p:spPr/>
        <p:txBody>
          <a:bodyPr/>
          <a:lstStyle/>
          <a:p>
            <a:pPr>
              <a:defRPr/>
            </a:pPr>
            <a:r>
              <a:rPr lang="en-US"/>
              <a:t>RNSengupta,IME Dept.,IIT Kanpur,INDIA</a:t>
            </a:r>
          </a:p>
        </p:txBody>
      </p:sp>
      <p:sp>
        <p:nvSpPr>
          <p:cNvPr id="114692" name="Slide Number Placeholder 5">
            <a:extLst>
              <a:ext uri="{FF2B5EF4-FFF2-40B4-BE49-F238E27FC236}">
                <a16:creationId xmlns:a16="http://schemas.microsoft.com/office/drawing/2014/main" id="{FA293F95-9B06-4B20-AE41-578953088C9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35FC2A6-434C-487F-BD75-9F2EAEECA89C}" type="slidenum">
              <a:rPr lang="en-US" altLang="en-US" sz="1400"/>
              <a:pPr>
                <a:spcBef>
                  <a:spcPct val="0"/>
                </a:spcBef>
                <a:buFontTx/>
                <a:buNone/>
              </a:pPr>
              <a:t>108</a:t>
            </a:fld>
            <a:endParaRPr lang="en-US" altLang="en-US" sz="1400"/>
          </a:p>
        </p:txBody>
      </p:sp>
      <p:sp>
        <p:nvSpPr>
          <p:cNvPr id="114693" name="Rectangle 2">
            <a:extLst>
              <a:ext uri="{FF2B5EF4-FFF2-40B4-BE49-F238E27FC236}">
                <a16:creationId xmlns:a16="http://schemas.microsoft.com/office/drawing/2014/main" id="{6EB3793A-2E94-436F-98D4-B802C8B95AA4}"/>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D1A7E519-F241-4E74-86F1-134868C6B69E}"/>
              </a:ext>
            </a:extLst>
          </p:cNvPr>
          <p:cNvSpPr>
            <a:spLocks noGrp="1" noRot="1" noChangeAspect="1" noMove="1" noResize="1" noEditPoints="1" noAdjustHandles="1" noChangeArrowheads="1" noChangeShapeType="1" noTextEdit="1"/>
          </p:cNvSpPr>
          <p:nvPr>
            <p:ph idx="1"/>
          </p:nvPr>
        </p:nvSpPr>
        <p:spPr>
          <a:blipFill>
            <a:blip r:embed="rId2" cstate="print"/>
            <a:stretch>
              <a:fillRect t="-1752" r="-444"/>
            </a:stretch>
          </a:blipFill>
          <a:ln>
            <a:miter lim="800000"/>
            <a:headEnd/>
            <a:tailEnd/>
          </a:ln>
          <a:extLst/>
        </p:spPr>
        <p:txBody>
          <a:bodyPr/>
          <a:lstStyle/>
          <a:p>
            <a:pPr>
              <a:defRPr/>
            </a:pPr>
            <a:r>
              <a:rPr lang="en-US">
                <a:noFill/>
              </a:rPr>
              <a: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FDF2F2-E419-49B4-8607-158B3269B41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506D775-B4C6-461C-8127-438F417AAE7F}"/>
              </a:ext>
            </a:extLst>
          </p:cNvPr>
          <p:cNvSpPr>
            <a:spLocks noGrp="1"/>
          </p:cNvSpPr>
          <p:nvPr>
            <p:ph type="ftr" sz="quarter" idx="11"/>
          </p:nvPr>
        </p:nvSpPr>
        <p:spPr/>
        <p:txBody>
          <a:bodyPr/>
          <a:lstStyle/>
          <a:p>
            <a:pPr>
              <a:defRPr/>
            </a:pPr>
            <a:r>
              <a:rPr lang="en-US"/>
              <a:t>RNSengupta,IME Dept.,IIT Kanpur,INDIA</a:t>
            </a:r>
          </a:p>
        </p:txBody>
      </p:sp>
      <p:sp>
        <p:nvSpPr>
          <p:cNvPr id="115716" name="Slide Number Placeholder 5">
            <a:extLst>
              <a:ext uri="{FF2B5EF4-FFF2-40B4-BE49-F238E27FC236}">
                <a16:creationId xmlns:a16="http://schemas.microsoft.com/office/drawing/2014/main" id="{896FC300-4BCC-42CD-8387-EA6AAEE6DB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89571DE-A37B-4127-9979-A6E9062AB313}" type="slidenum">
              <a:rPr lang="en-US" altLang="en-US" sz="1400"/>
              <a:pPr>
                <a:spcBef>
                  <a:spcPct val="0"/>
                </a:spcBef>
                <a:buFontTx/>
                <a:buNone/>
              </a:pPr>
              <a:t>109</a:t>
            </a:fld>
            <a:endParaRPr lang="en-US" altLang="en-US" sz="1400"/>
          </a:p>
        </p:txBody>
      </p:sp>
      <p:sp>
        <p:nvSpPr>
          <p:cNvPr id="115717" name="Rectangle 2">
            <a:extLst>
              <a:ext uri="{FF2B5EF4-FFF2-40B4-BE49-F238E27FC236}">
                <a16:creationId xmlns:a16="http://schemas.microsoft.com/office/drawing/2014/main" id="{A2B77473-0FDF-45AA-9032-442592F97413}"/>
              </a:ext>
            </a:extLst>
          </p:cNvPr>
          <p:cNvSpPr>
            <a:spLocks noGrp="1" noChangeArrowheads="1"/>
          </p:cNvSpPr>
          <p:nvPr>
            <p:ph type="title"/>
          </p:nvPr>
        </p:nvSpPr>
        <p:spPr/>
        <p:txBody>
          <a:bodyPr/>
          <a:lstStyle/>
          <a:p>
            <a:pPr eaLnBrk="1" hangingPunct="1"/>
            <a:r>
              <a:rPr lang="en-US" altLang="en-US"/>
              <a:t>Principal Component Analysis (PCA) (contd..) (Example # 06)</a:t>
            </a:r>
          </a:p>
        </p:txBody>
      </p:sp>
      <p:sp>
        <p:nvSpPr>
          <p:cNvPr id="6" name="Content Placeholder 5">
            <a:extLst>
              <a:ext uri="{FF2B5EF4-FFF2-40B4-BE49-F238E27FC236}">
                <a16:creationId xmlns:a16="http://schemas.microsoft.com/office/drawing/2014/main" id="{06375812-A5B9-4E36-AEF3-D2FAEB279E0B}"/>
              </a:ext>
            </a:extLst>
          </p:cNvPr>
          <p:cNvSpPr>
            <a:spLocks noGrp="1" noRot="1" noChangeAspect="1" noMove="1" noResize="1" noEditPoints="1" noAdjustHandles="1" noChangeArrowheads="1" noChangeShapeType="1" noTextEdit="1"/>
          </p:cNvSpPr>
          <p:nvPr>
            <p:ph idx="1"/>
          </p:nvPr>
        </p:nvSpPr>
        <p:spPr>
          <a:blipFill>
            <a:blip r:embed="rId2" cstate="print"/>
            <a:stretch>
              <a:fillRect t="-2965"/>
            </a:stretch>
          </a:blipFill>
          <a:ln>
            <a:miter lim="800000"/>
            <a:headEnd/>
            <a:tailEnd/>
          </a:ln>
          <a:extLst/>
        </p:spPr>
        <p:txBody>
          <a:bodyPr/>
          <a:lstStyle/>
          <a:p>
            <a:pPr>
              <a:defRPr/>
            </a:pPr>
            <a:r>
              <a:rPr lang="en-US">
                <a:noFill/>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A6D904D-6848-4F5D-AE33-BDCB01BDCED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6954B4A-8CAA-4334-9BD6-B4A15E91538A}"/>
              </a:ext>
            </a:extLst>
          </p:cNvPr>
          <p:cNvSpPr>
            <a:spLocks noGrp="1"/>
          </p:cNvSpPr>
          <p:nvPr>
            <p:ph type="ftr" sz="quarter" idx="11"/>
          </p:nvPr>
        </p:nvSpPr>
        <p:spPr/>
        <p:txBody>
          <a:bodyPr/>
          <a:lstStyle/>
          <a:p>
            <a:pPr>
              <a:defRPr/>
            </a:pPr>
            <a:r>
              <a:rPr lang="en-US"/>
              <a:t>RNSengupta,IME Dept.,IIT Kanpur,INDIA</a:t>
            </a:r>
          </a:p>
        </p:txBody>
      </p:sp>
      <p:sp>
        <p:nvSpPr>
          <p:cNvPr id="15364" name="Slide Number Placeholder 5">
            <a:extLst>
              <a:ext uri="{FF2B5EF4-FFF2-40B4-BE49-F238E27FC236}">
                <a16:creationId xmlns:a16="http://schemas.microsoft.com/office/drawing/2014/main" id="{C702F343-BCBA-4B57-88E9-64B32BB307D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A15D33-2E43-4EFA-9A16-3CAF8CB4D558}" type="slidenum">
              <a:rPr lang="en-US" altLang="en-US" sz="1400"/>
              <a:pPr>
                <a:spcBef>
                  <a:spcPct val="0"/>
                </a:spcBef>
                <a:buFontTx/>
                <a:buNone/>
              </a:pPr>
              <a:t>11</a:t>
            </a:fld>
            <a:endParaRPr lang="en-US" altLang="en-US" sz="1400"/>
          </a:p>
        </p:txBody>
      </p:sp>
      <p:sp>
        <p:nvSpPr>
          <p:cNvPr id="15365" name="Rectangle 2">
            <a:extLst>
              <a:ext uri="{FF2B5EF4-FFF2-40B4-BE49-F238E27FC236}">
                <a16:creationId xmlns:a16="http://schemas.microsoft.com/office/drawing/2014/main" id="{A6ECD037-525E-4D42-8FAF-ADAB82361155}"/>
              </a:ext>
            </a:extLst>
          </p:cNvPr>
          <p:cNvSpPr>
            <a:spLocks noGrp="1" noChangeArrowheads="1"/>
          </p:cNvSpPr>
          <p:nvPr>
            <p:ph type="title"/>
          </p:nvPr>
        </p:nvSpPr>
        <p:spPr/>
        <p:txBody>
          <a:bodyPr/>
          <a:lstStyle/>
          <a:p>
            <a:pPr eaLnBrk="1" hangingPunct="1"/>
            <a:r>
              <a:rPr lang="en-US" altLang="en-US"/>
              <a:t>Multivariate Statistical Analysis (Example # 03 contd..)</a:t>
            </a:r>
          </a:p>
        </p:txBody>
      </p:sp>
      <p:sp>
        <p:nvSpPr>
          <p:cNvPr id="15366" name="Content Placeholder 6">
            <a:extLst>
              <a:ext uri="{FF2B5EF4-FFF2-40B4-BE49-F238E27FC236}">
                <a16:creationId xmlns:a16="http://schemas.microsoft.com/office/drawing/2014/main" id="{1BE998B6-BE5D-4E6F-866C-D3585A5507BB}"/>
              </a:ext>
            </a:extLst>
          </p:cNvPr>
          <p:cNvSpPr>
            <a:spLocks noGrp="1" noChangeArrowheads="1"/>
          </p:cNvSpPr>
          <p:nvPr>
            <p:ph idx="1"/>
          </p:nvPr>
        </p:nvSpPr>
        <p:spPr/>
        <p:txBody>
          <a:bodyPr/>
          <a:lstStyle/>
          <a:p>
            <a:r>
              <a:rPr lang="en-IN" altLang="en-US" sz="2300"/>
              <a:t>A closer look convinces the faculty member that the price movement for the first three scripts, namely (Bajaj Auto, Maruti Suzuki Indian Limited and Tata Motors), the next two (Steel Authority of India and Tata Steel) and the last two (Infosys Limited and Tata Consultancy Services Limited) move in tandem as separate groups as they are from the automobile, steel and information technology sectors respectively.</a:t>
            </a:r>
          </a:p>
          <a:p>
            <a:r>
              <a:rPr lang="en-IN" altLang="en-US" sz="2300"/>
              <a:t>The surmise, is valid as the companies that are in the same sector tend to vary together as economic conditions change and this fact is also substantiated by the factor analysis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FB2D509-8E6E-422C-A722-09586A09FBD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D64183C9-774C-460B-9082-7294A5F8B43C}"/>
              </a:ext>
            </a:extLst>
          </p:cNvPr>
          <p:cNvSpPr>
            <a:spLocks noGrp="1"/>
          </p:cNvSpPr>
          <p:nvPr>
            <p:ph type="ftr" sz="quarter" idx="11"/>
          </p:nvPr>
        </p:nvSpPr>
        <p:spPr/>
        <p:txBody>
          <a:bodyPr/>
          <a:lstStyle/>
          <a:p>
            <a:pPr>
              <a:defRPr/>
            </a:pPr>
            <a:r>
              <a:rPr lang="en-US"/>
              <a:t>RNSengupta,IME Dept.,IIT Kanpur,INDIA</a:t>
            </a:r>
          </a:p>
        </p:txBody>
      </p:sp>
      <p:sp>
        <p:nvSpPr>
          <p:cNvPr id="116740" name="Slide Number Placeholder 5">
            <a:extLst>
              <a:ext uri="{FF2B5EF4-FFF2-40B4-BE49-F238E27FC236}">
                <a16:creationId xmlns:a16="http://schemas.microsoft.com/office/drawing/2014/main" id="{D2586A62-C982-4BCA-8E3C-F5646380F78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A9698DB-3B03-49B9-909F-ED5EA042BDC8}" type="slidenum">
              <a:rPr lang="en-US" altLang="en-US" sz="1400"/>
              <a:pPr>
                <a:spcBef>
                  <a:spcPct val="0"/>
                </a:spcBef>
                <a:buFontTx/>
                <a:buNone/>
              </a:pPr>
              <a:t>110</a:t>
            </a:fld>
            <a:endParaRPr lang="en-US" altLang="en-US" sz="1400"/>
          </a:p>
        </p:txBody>
      </p:sp>
      <p:sp>
        <p:nvSpPr>
          <p:cNvPr id="116741" name="Rectangle 2">
            <a:extLst>
              <a:ext uri="{FF2B5EF4-FFF2-40B4-BE49-F238E27FC236}">
                <a16:creationId xmlns:a16="http://schemas.microsoft.com/office/drawing/2014/main" id="{A6CE4C9F-3EA0-42A5-8740-CDEC86BD44E1}"/>
              </a:ext>
            </a:extLst>
          </p:cNvPr>
          <p:cNvSpPr>
            <a:spLocks noGrp="1" noChangeArrowheads="1"/>
          </p:cNvSpPr>
          <p:nvPr>
            <p:ph type="title"/>
          </p:nvPr>
        </p:nvSpPr>
        <p:spPr/>
        <p:txBody>
          <a:bodyPr/>
          <a:lstStyle/>
          <a:p>
            <a:pPr eaLnBrk="1" hangingPunct="1"/>
            <a:r>
              <a:rPr lang="en-US" altLang="en-US"/>
              <a:t>Factor Analysis (FA)</a:t>
            </a:r>
          </a:p>
        </p:txBody>
      </p:sp>
      <p:sp>
        <p:nvSpPr>
          <p:cNvPr id="116742" name="Content Placeholder 5">
            <a:extLst>
              <a:ext uri="{FF2B5EF4-FFF2-40B4-BE49-F238E27FC236}">
                <a16:creationId xmlns:a16="http://schemas.microsoft.com/office/drawing/2014/main" id="{E2EDF44B-D958-4850-89D3-FC6AEE9FABCE}"/>
              </a:ext>
            </a:extLst>
          </p:cNvPr>
          <p:cNvSpPr>
            <a:spLocks noGrp="1" noChangeArrowheads="1"/>
          </p:cNvSpPr>
          <p:nvPr>
            <p:ph idx="1"/>
          </p:nvPr>
        </p:nvSpPr>
        <p:spPr/>
        <p:txBody>
          <a:bodyPr/>
          <a:lstStyle/>
          <a:p>
            <a:pPr>
              <a:buFont typeface="Wingdings" panose="05000000000000000000" pitchFamily="2" charset="2"/>
              <a:buChar char="§"/>
            </a:pPr>
            <a:r>
              <a:rPr lang="en-US" altLang="en-US" sz="4500"/>
              <a:t>The origins of factor analysis (FA) may be traced back to the work of Pearson (1901) and Spearman (1904</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9855BEE-F734-46E4-B2F6-A623ABB454CE}"/>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F8DE71C-F146-44F2-B00D-8A7E26B5F9ED}"/>
              </a:ext>
            </a:extLst>
          </p:cNvPr>
          <p:cNvSpPr>
            <a:spLocks noGrp="1"/>
          </p:cNvSpPr>
          <p:nvPr>
            <p:ph type="ftr" sz="quarter" idx="11"/>
          </p:nvPr>
        </p:nvSpPr>
        <p:spPr/>
        <p:txBody>
          <a:bodyPr/>
          <a:lstStyle/>
          <a:p>
            <a:pPr>
              <a:defRPr/>
            </a:pPr>
            <a:r>
              <a:rPr lang="en-US"/>
              <a:t>RNSengupta,IME Dept.,IIT Kanpur,INDIA</a:t>
            </a:r>
          </a:p>
        </p:txBody>
      </p:sp>
      <p:sp>
        <p:nvSpPr>
          <p:cNvPr id="117764" name="Slide Number Placeholder 5">
            <a:extLst>
              <a:ext uri="{FF2B5EF4-FFF2-40B4-BE49-F238E27FC236}">
                <a16:creationId xmlns:a16="http://schemas.microsoft.com/office/drawing/2014/main" id="{BF937978-D997-4A6E-B870-7B9BF27E15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349A6D7-76E9-44CC-B143-90CDF876FB72}" type="slidenum">
              <a:rPr lang="en-US" altLang="en-US" sz="1400"/>
              <a:pPr>
                <a:spcBef>
                  <a:spcPct val="0"/>
                </a:spcBef>
                <a:buFontTx/>
                <a:buNone/>
              </a:pPr>
              <a:t>111</a:t>
            </a:fld>
            <a:endParaRPr lang="en-US" altLang="en-US" sz="1400"/>
          </a:p>
        </p:txBody>
      </p:sp>
      <p:sp>
        <p:nvSpPr>
          <p:cNvPr id="117765" name="Rectangle 2">
            <a:extLst>
              <a:ext uri="{FF2B5EF4-FFF2-40B4-BE49-F238E27FC236}">
                <a16:creationId xmlns:a16="http://schemas.microsoft.com/office/drawing/2014/main" id="{A3CD4B97-D624-4B8E-B225-45D871A01BB8}"/>
              </a:ext>
            </a:extLst>
          </p:cNvPr>
          <p:cNvSpPr>
            <a:spLocks noGrp="1" noChangeArrowheads="1"/>
          </p:cNvSpPr>
          <p:nvPr>
            <p:ph type="title"/>
          </p:nvPr>
        </p:nvSpPr>
        <p:spPr/>
        <p:txBody>
          <a:bodyPr/>
          <a:lstStyle/>
          <a:p>
            <a:pPr eaLnBrk="1" hangingPunct="1"/>
            <a:r>
              <a:rPr lang="en-US" altLang="en-US"/>
              <a:t>Factor Analysis (FA) (contd..)</a:t>
            </a:r>
          </a:p>
        </p:txBody>
      </p:sp>
      <p:sp>
        <p:nvSpPr>
          <p:cNvPr id="117766" name="Content Placeholder 5">
            <a:extLst>
              <a:ext uri="{FF2B5EF4-FFF2-40B4-BE49-F238E27FC236}">
                <a16:creationId xmlns:a16="http://schemas.microsoft.com/office/drawing/2014/main" id="{48EE3D9C-70CF-4DEA-8211-91E64923192D}"/>
              </a:ext>
            </a:extLst>
          </p:cNvPr>
          <p:cNvSpPr>
            <a:spLocks noGrp="1" noChangeArrowheads="1"/>
          </p:cNvSpPr>
          <p:nvPr>
            <p:ph idx="1"/>
          </p:nvPr>
        </p:nvSpPr>
        <p:spPr/>
        <p:txBody>
          <a:bodyPr/>
          <a:lstStyle/>
          <a:p>
            <a:pPr>
              <a:buFont typeface="Wingdings" panose="05000000000000000000" pitchFamily="2" charset="2"/>
              <a:buChar char="§"/>
            </a:pPr>
            <a:r>
              <a:rPr lang="en-US" altLang="en-US"/>
              <a:t>The term FA as we know today was first introduced by Thurstone (1931)</a:t>
            </a:r>
          </a:p>
          <a:p>
            <a:pPr>
              <a:buFont typeface="Wingdings" panose="05000000000000000000" pitchFamily="2" charset="2"/>
              <a:buChar char="§"/>
            </a:pPr>
            <a:r>
              <a:rPr lang="en-US" altLang="en-US"/>
              <a:t>It is a multivariate statistical method based on a model when the observed vector is partitioned into an </a:t>
            </a:r>
            <a:r>
              <a:rPr lang="en-US" altLang="en-US" i="1"/>
              <a:t>unobserved systematic</a:t>
            </a:r>
            <a:r>
              <a:rPr lang="en-US" altLang="en-US"/>
              <a:t> part and an </a:t>
            </a:r>
            <a:r>
              <a:rPr lang="en-US" altLang="en-US" i="1"/>
              <a:t>unobserved error</a:t>
            </a:r>
            <a:r>
              <a:rPr lang="en-US" altLang="en-US"/>
              <a:t> part</a:t>
            </a:r>
            <a:endParaRPr lang="en-US" altLang="en-US" sz="400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3955BB0-B372-46A5-9BC2-E22CB871087D}"/>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C27FB45-D683-463E-BF34-F12E77DCB347}"/>
              </a:ext>
            </a:extLst>
          </p:cNvPr>
          <p:cNvSpPr>
            <a:spLocks noGrp="1"/>
          </p:cNvSpPr>
          <p:nvPr>
            <p:ph type="ftr" sz="quarter" idx="11"/>
          </p:nvPr>
        </p:nvSpPr>
        <p:spPr/>
        <p:txBody>
          <a:bodyPr/>
          <a:lstStyle/>
          <a:p>
            <a:pPr>
              <a:defRPr/>
            </a:pPr>
            <a:r>
              <a:rPr lang="en-US"/>
              <a:t>RNSengupta,IME Dept.,IIT Kanpur,INDIA</a:t>
            </a:r>
          </a:p>
        </p:txBody>
      </p:sp>
      <p:sp>
        <p:nvSpPr>
          <p:cNvPr id="118788" name="Slide Number Placeholder 5">
            <a:extLst>
              <a:ext uri="{FF2B5EF4-FFF2-40B4-BE49-F238E27FC236}">
                <a16:creationId xmlns:a16="http://schemas.microsoft.com/office/drawing/2014/main" id="{0893EF3F-BE1E-41A0-90DE-9728647A4DB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F2A12D-A47A-4A7B-9F06-64AB59F7BDAC}" type="slidenum">
              <a:rPr lang="en-US" altLang="en-US" sz="1400"/>
              <a:pPr>
                <a:spcBef>
                  <a:spcPct val="0"/>
                </a:spcBef>
                <a:buFontTx/>
                <a:buNone/>
              </a:pPr>
              <a:t>112</a:t>
            </a:fld>
            <a:endParaRPr lang="en-US" altLang="en-US" sz="1400"/>
          </a:p>
        </p:txBody>
      </p:sp>
      <p:sp>
        <p:nvSpPr>
          <p:cNvPr id="118789" name="Rectangle 2">
            <a:extLst>
              <a:ext uri="{FF2B5EF4-FFF2-40B4-BE49-F238E27FC236}">
                <a16:creationId xmlns:a16="http://schemas.microsoft.com/office/drawing/2014/main" id="{C0D55ECE-C39B-4C15-8ACC-4DF9DAE7AE66}"/>
              </a:ext>
            </a:extLst>
          </p:cNvPr>
          <p:cNvSpPr>
            <a:spLocks noGrp="1" noChangeArrowheads="1"/>
          </p:cNvSpPr>
          <p:nvPr>
            <p:ph type="title"/>
          </p:nvPr>
        </p:nvSpPr>
        <p:spPr/>
        <p:txBody>
          <a:bodyPr/>
          <a:lstStyle/>
          <a:p>
            <a:pPr eaLnBrk="1" hangingPunct="1"/>
            <a:r>
              <a:rPr lang="en-US" altLang="en-US"/>
              <a:t>Factor Analysis (FA) (contd..)</a:t>
            </a:r>
          </a:p>
        </p:txBody>
      </p:sp>
      <p:sp>
        <p:nvSpPr>
          <p:cNvPr id="118790" name="Content Placeholder 5">
            <a:extLst>
              <a:ext uri="{FF2B5EF4-FFF2-40B4-BE49-F238E27FC236}">
                <a16:creationId xmlns:a16="http://schemas.microsoft.com/office/drawing/2014/main" id="{161823C9-2336-41A2-80BC-1294E3D6EC5C}"/>
              </a:ext>
            </a:extLst>
          </p:cNvPr>
          <p:cNvSpPr>
            <a:spLocks noGrp="1" noChangeArrowheads="1"/>
          </p:cNvSpPr>
          <p:nvPr>
            <p:ph idx="1"/>
          </p:nvPr>
        </p:nvSpPr>
        <p:spPr/>
        <p:txBody>
          <a:bodyPr/>
          <a:lstStyle/>
          <a:p>
            <a:pPr>
              <a:buFont typeface="Wingdings" panose="05000000000000000000" pitchFamily="2" charset="2"/>
              <a:buChar char="§"/>
            </a:pPr>
            <a:r>
              <a:rPr lang="en-US" altLang="en-US"/>
              <a:t>The components of the error vector are considered as uncorrelated or independent, while the systematic part is taken as a linear combination of a relatively smaller number of unobserved factor variables</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7CA66A7-1283-48EE-B524-9E88C3EA3FA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0457454-29D8-40DD-9D6A-A4D35F6D5107}"/>
              </a:ext>
            </a:extLst>
          </p:cNvPr>
          <p:cNvSpPr>
            <a:spLocks noGrp="1"/>
          </p:cNvSpPr>
          <p:nvPr>
            <p:ph type="ftr" sz="quarter" idx="11"/>
          </p:nvPr>
        </p:nvSpPr>
        <p:spPr/>
        <p:txBody>
          <a:bodyPr/>
          <a:lstStyle/>
          <a:p>
            <a:pPr>
              <a:defRPr/>
            </a:pPr>
            <a:r>
              <a:rPr lang="en-US"/>
              <a:t>RNSengupta,IME Dept.,IIT Kanpur,INDIA</a:t>
            </a:r>
          </a:p>
        </p:txBody>
      </p:sp>
      <p:sp>
        <p:nvSpPr>
          <p:cNvPr id="119812" name="Slide Number Placeholder 5">
            <a:extLst>
              <a:ext uri="{FF2B5EF4-FFF2-40B4-BE49-F238E27FC236}">
                <a16:creationId xmlns:a16="http://schemas.microsoft.com/office/drawing/2014/main" id="{A5A30FC1-3A0E-4F19-B6DF-0399C3A5C09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2310B1-0BBF-4FA0-92C7-4AFAE0962696}" type="slidenum">
              <a:rPr lang="en-US" altLang="en-US" sz="1400"/>
              <a:pPr>
                <a:spcBef>
                  <a:spcPct val="0"/>
                </a:spcBef>
                <a:buFontTx/>
                <a:buNone/>
              </a:pPr>
              <a:t>113</a:t>
            </a:fld>
            <a:endParaRPr lang="en-US" altLang="en-US" sz="1400"/>
          </a:p>
        </p:txBody>
      </p:sp>
      <p:sp>
        <p:nvSpPr>
          <p:cNvPr id="119813" name="Rectangle 2">
            <a:extLst>
              <a:ext uri="{FF2B5EF4-FFF2-40B4-BE49-F238E27FC236}">
                <a16:creationId xmlns:a16="http://schemas.microsoft.com/office/drawing/2014/main" id="{4EA488DC-886E-435E-B058-557597F96BCA}"/>
              </a:ext>
            </a:extLst>
          </p:cNvPr>
          <p:cNvSpPr>
            <a:spLocks noGrp="1" noChangeArrowheads="1"/>
          </p:cNvSpPr>
          <p:nvPr>
            <p:ph type="title"/>
          </p:nvPr>
        </p:nvSpPr>
        <p:spPr/>
        <p:txBody>
          <a:bodyPr/>
          <a:lstStyle/>
          <a:p>
            <a:pPr eaLnBrk="1" hangingPunct="1"/>
            <a:r>
              <a:rPr lang="en-US" altLang="en-US"/>
              <a:t>Factor Analysis (FA) (contd..)</a:t>
            </a:r>
          </a:p>
        </p:txBody>
      </p:sp>
      <p:sp>
        <p:nvSpPr>
          <p:cNvPr id="119814" name="Content Placeholder 5">
            <a:extLst>
              <a:ext uri="{FF2B5EF4-FFF2-40B4-BE49-F238E27FC236}">
                <a16:creationId xmlns:a16="http://schemas.microsoft.com/office/drawing/2014/main" id="{E4AD12C7-B32A-4708-A737-68E0588370E8}"/>
              </a:ext>
            </a:extLst>
          </p:cNvPr>
          <p:cNvSpPr>
            <a:spLocks noGrp="1" noChangeArrowheads="1"/>
          </p:cNvSpPr>
          <p:nvPr>
            <p:ph idx="1"/>
          </p:nvPr>
        </p:nvSpPr>
        <p:spPr/>
        <p:txBody>
          <a:bodyPr/>
          <a:lstStyle/>
          <a:p>
            <a:pPr>
              <a:buFont typeface="Wingdings" panose="05000000000000000000" pitchFamily="2" charset="2"/>
              <a:buChar char="§"/>
            </a:pPr>
            <a:r>
              <a:rPr lang="en-US" altLang="en-US"/>
              <a:t>Using FA one can separate the effects of the factors (which are of primary interest to us) from the errors</a:t>
            </a:r>
          </a:p>
          <a:p>
            <a:pPr>
              <a:buFont typeface="Wingdings" panose="05000000000000000000" pitchFamily="2" charset="2"/>
              <a:buChar char="§"/>
            </a:pPr>
            <a:r>
              <a:rPr lang="en-US" altLang="en-US"/>
              <a:t>Stated explicitly using FA we intend to partition variables into particular groups such that within a particular group they are highly correlated amongst themselves</a:t>
            </a:r>
            <a:endParaRPr lang="en-US" altLang="en-US" sz="400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2EB0655-8978-4CA5-A903-5550513597A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05AB651-7321-480A-94BC-859EEC46B20A}"/>
              </a:ext>
            </a:extLst>
          </p:cNvPr>
          <p:cNvSpPr>
            <a:spLocks noGrp="1"/>
          </p:cNvSpPr>
          <p:nvPr>
            <p:ph type="ftr" sz="quarter" idx="11"/>
          </p:nvPr>
        </p:nvSpPr>
        <p:spPr/>
        <p:txBody>
          <a:bodyPr/>
          <a:lstStyle/>
          <a:p>
            <a:pPr>
              <a:defRPr/>
            </a:pPr>
            <a:r>
              <a:rPr lang="en-US"/>
              <a:t>RNSengupta,IME Dept.,IIT Kanpur,INDIA</a:t>
            </a:r>
          </a:p>
        </p:txBody>
      </p:sp>
      <p:sp>
        <p:nvSpPr>
          <p:cNvPr id="120836" name="Slide Number Placeholder 5">
            <a:extLst>
              <a:ext uri="{FF2B5EF4-FFF2-40B4-BE49-F238E27FC236}">
                <a16:creationId xmlns:a16="http://schemas.microsoft.com/office/drawing/2014/main" id="{2BA33398-D347-4360-8DC9-5CD86B5B40B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AE81BA-0D63-4043-A73D-034BD07BF2DA}" type="slidenum">
              <a:rPr lang="en-US" altLang="en-US" sz="1400"/>
              <a:pPr>
                <a:spcBef>
                  <a:spcPct val="0"/>
                </a:spcBef>
                <a:buFontTx/>
                <a:buNone/>
              </a:pPr>
              <a:t>114</a:t>
            </a:fld>
            <a:endParaRPr lang="en-US" altLang="en-US" sz="1400"/>
          </a:p>
        </p:txBody>
      </p:sp>
      <p:sp>
        <p:nvSpPr>
          <p:cNvPr id="120837" name="Rectangle 2">
            <a:extLst>
              <a:ext uri="{FF2B5EF4-FFF2-40B4-BE49-F238E27FC236}">
                <a16:creationId xmlns:a16="http://schemas.microsoft.com/office/drawing/2014/main" id="{FB8470D2-034F-4419-9078-411599F5FA41}"/>
              </a:ext>
            </a:extLst>
          </p:cNvPr>
          <p:cNvSpPr>
            <a:spLocks noGrp="1" noChangeArrowheads="1"/>
          </p:cNvSpPr>
          <p:nvPr>
            <p:ph type="title"/>
          </p:nvPr>
        </p:nvSpPr>
        <p:spPr/>
        <p:txBody>
          <a:bodyPr/>
          <a:lstStyle/>
          <a:p>
            <a:pPr eaLnBrk="1" hangingPunct="1"/>
            <a:r>
              <a:rPr lang="en-US" altLang="en-US"/>
              <a:t>Factor Analysis (FA) (contd..)</a:t>
            </a:r>
          </a:p>
        </p:txBody>
      </p:sp>
      <p:sp>
        <p:nvSpPr>
          <p:cNvPr id="120838" name="Content Placeholder 5">
            <a:extLst>
              <a:ext uri="{FF2B5EF4-FFF2-40B4-BE49-F238E27FC236}">
                <a16:creationId xmlns:a16="http://schemas.microsoft.com/office/drawing/2014/main" id="{B28266D5-3936-49AE-87DA-6BDFE9C6D670}"/>
              </a:ext>
            </a:extLst>
          </p:cNvPr>
          <p:cNvSpPr>
            <a:spLocks noGrp="1" noChangeArrowheads="1"/>
          </p:cNvSpPr>
          <p:nvPr>
            <p:ph idx="1"/>
          </p:nvPr>
        </p:nvSpPr>
        <p:spPr/>
        <p:txBody>
          <a:bodyPr/>
          <a:lstStyle/>
          <a:p>
            <a:pPr>
              <a:buFont typeface="Wingdings" panose="05000000000000000000" pitchFamily="2" charset="2"/>
              <a:buChar char="§"/>
            </a:pPr>
            <a:r>
              <a:rPr lang="en-US" altLang="en-US"/>
              <a:t>Moreover these variables have relatively small correlations with variables in a different group</a:t>
            </a:r>
          </a:p>
          <a:p>
            <a:pPr>
              <a:buFont typeface="Wingdings" panose="05000000000000000000" pitchFamily="2" charset="2"/>
              <a:buChar char="§"/>
            </a:pPr>
            <a:r>
              <a:rPr lang="en-US" altLang="en-US"/>
              <a:t>Thus each group of variables represents a single underlying construct/factor that is responsible to give information about the observed correlations</a:t>
            </a:r>
            <a:endParaRPr lang="en-US" altLang="en-US" sz="400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990841E-47D5-44AA-80BD-ADA61B899A6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710B7FA-BBC2-4121-9E58-A3820FB7E337}"/>
              </a:ext>
            </a:extLst>
          </p:cNvPr>
          <p:cNvSpPr>
            <a:spLocks noGrp="1"/>
          </p:cNvSpPr>
          <p:nvPr>
            <p:ph type="ftr" sz="quarter" idx="11"/>
          </p:nvPr>
        </p:nvSpPr>
        <p:spPr/>
        <p:txBody>
          <a:bodyPr/>
          <a:lstStyle/>
          <a:p>
            <a:pPr>
              <a:defRPr/>
            </a:pPr>
            <a:r>
              <a:rPr lang="en-US"/>
              <a:t>RNSengupta,IME Dept.,IIT Kanpur,INDIA</a:t>
            </a:r>
          </a:p>
        </p:txBody>
      </p:sp>
      <p:sp>
        <p:nvSpPr>
          <p:cNvPr id="121860" name="Slide Number Placeholder 5">
            <a:extLst>
              <a:ext uri="{FF2B5EF4-FFF2-40B4-BE49-F238E27FC236}">
                <a16:creationId xmlns:a16="http://schemas.microsoft.com/office/drawing/2014/main" id="{E9465DFA-6221-46DF-9852-40F3B01AED9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A36FE8-569B-4A7F-852A-88C482D0B7BD}" type="slidenum">
              <a:rPr lang="en-US" altLang="en-US" sz="1400"/>
              <a:pPr>
                <a:spcBef>
                  <a:spcPct val="0"/>
                </a:spcBef>
                <a:buFontTx/>
                <a:buNone/>
              </a:pPr>
              <a:t>115</a:t>
            </a:fld>
            <a:endParaRPr lang="en-US" altLang="en-US" sz="1400"/>
          </a:p>
        </p:txBody>
      </p:sp>
      <p:sp>
        <p:nvSpPr>
          <p:cNvPr id="121861" name="Rectangle 2">
            <a:extLst>
              <a:ext uri="{FF2B5EF4-FFF2-40B4-BE49-F238E27FC236}">
                <a16:creationId xmlns:a16="http://schemas.microsoft.com/office/drawing/2014/main" id="{B3DFAFAE-D56E-47AE-8C10-32AFAD22F093}"/>
              </a:ext>
            </a:extLst>
          </p:cNvPr>
          <p:cNvSpPr>
            <a:spLocks noGrp="1" noChangeArrowheads="1"/>
          </p:cNvSpPr>
          <p:nvPr>
            <p:ph type="title"/>
          </p:nvPr>
        </p:nvSpPr>
        <p:spPr/>
        <p:txBody>
          <a:bodyPr/>
          <a:lstStyle/>
          <a:p>
            <a:pPr eaLnBrk="1" hangingPunct="1"/>
            <a:r>
              <a:rPr lang="en-US" altLang="en-US"/>
              <a:t>Factor Analysis (FA) (contd..)</a:t>
            </a:r>
          </a:p>
        </p:txBody>
      </p:sp>
      <p:sp>
        <p:nvSpPr>
          <p:cNvPr id="121862" name="Content Placeholder 5">
            <a:extLst>
              <a:ext uri="{FF2B5EF4-FFF2-40B4-BE49-F238E27FC236}">
                <a16:creationId xmlns:a16="http://schemas.microsoft.com/office/drawing/2014/main" id="{6E30F26A-6E5D-4643-9F2D-DD0AE851C727}"/>
              </a:ext>
            </a:extLst>
          </p:cNvPr>
          <p:cNvSpPr>
            <a:spLocks noGrp="1" noChangeArrowheads="1"/>
          </p:cNvSpPr>
          <p:nvPr>
            <p:ph idx="1"/>
          </p:nvPr>
        </p:nvSpPr>
        <p:spPr/>
        <p:txBody>
          <a:bodyPr/>
          <a:lstStyle/>
          <a:p>
            <a:pPr>
              <a:buFont typeface="Wingdings" panose="05000000000000000000" pitchFamily="2" charset="2"/>
              <a:buChar char="§"/>
            </a:pPr>
            <a:r>
              <a:rPr lang="en-US" altLang="en-US" sz="4000"/>
              <a:t>In statistical literature we have two methods for estimating the parameters in FA and they are: (i) principal component method and (ii) maximum likelihood method</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EE39640-03CB-439E-B6BE-2EB49373838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519E2B1D-6A64-4FD1-8475-9B3EE0E83016}"/>
              </a:ext>
            </a:extLst>
          </p:cNvPr>
          <p:cNvSpPr>
            <a:spLocks noGrp="1"/>
          </p:cNvSpPr>
          <p:nvPr>
            <p:ph type="ftr" sz="quarter" idx="11"/>
          </p:nvPr>
        </p:nvSpPr>
        <p:spPr/>
        <p:txBody>
          <a:bodyPr/>
          <a:lstStyle/>
          <a:p>
            <a:pPr>
              <a:defRPr/>
            </a:pPr>
            <a:r>
              <a:rPr lang="en-US"/>
              <a:t>RNSengupta,IME Dept.,IIT Kanpur,INDIA</a:t>
            </a:r>
          </a:p>
        </p:txBody>
      </p:sp>
      <p:sp>
        <p:nvSpPr>
          <p:cNvPr id="122884" name="Slide Number Placeholder 5">
            <a:extLst>
              <a:ext uri="{FF2B5EF4-FFF2-40B4-BE49-F238E27FC236}">
                <a16:creationId xmlns:a16="http://schemas.microsoft.com/office/drawing/2014/main" id="{E1BD42A7-EA86-4D1E-9423-856CA48580C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1E0E420-F3C7-4EE0-A0CF-24AD756F9979}" type="slidenum">
              <a:rPr lang="en-US" altLang="en-US" sz="1400"/>
              <a:pPr>
                <a:spcBef>
                  <a:spcPct val="0"/>
                </a:spcBef>
                <a:buFontTx/>
                <a:buNone/>
              </a:pPr>
              <a:t>116</a:t>
            </a:fld>
            <a:endParaRPr lang="en-US" altLang="en-US" sz="1400"/>
          </a:p>
        </p:txBody>
      </p:sp>
      <p:sp>
        <p:nvSpPr>
          <p:cNvPr id="122885" name="Rectangle 2">
            <a:extLst>
              <a:ext uri="{FF2B5EF4-FFF2-40B4-BE49-F238E27FC236}">
                <a16:creationId xmlns:a16="http://schemas.microsoft.com/office/drawing/2014/main" id="{1A383683-FC50-434C-9A5D-C379967FB91D}"/>
              </a:ext>
            </a:extLst>
          </p:cNvPr>
          <p:cNvSpPr>
            <a:spLocks noGrp="1" noChangeArrowheads="1"/>
          </p:cNvSpPr>
          <p:nvPr>
            <p:ph type="title"/>
          </p:nvPr>
        </p:nvSpPr>
        <p:spPr/>
        <p:txBody>
          <a:bodyPr/>
          <a:lstStyle/>
          <a:p>
            <a:pPr eaLnBrk="1" hangingPunct="1"/>
            <a:r>
              <a:rPr lang="en-US" altLang="en-US"/>
              <a:t>Factor Analysis (FA) (PCM)</a:t>
            </a:r>
          </a:p>
        </p:txBody>
      </p:sp>
      <p:sp>
        <p:nvSpPr>
          <p:cNvPr id="6" name="Content Placeholder 5">
            <a:extLst>
              <a:ext uri="{FF2B5EF4-FFF2-40B4-BE49-F238E27FC236}">
                <a16:creationId xmlns:a16="http://schemas.microsoft.com/office/drawing/2014/main" id="{990265BF-A813-4C63-B57D-7075EEF69B2A}"/>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24B56A3-8FE0-4237-BA65-3DEC3E1526D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CD0E1303-974A-40C2-9B5C-51324ADBC99E}"/>
              </a:ext>
            </a:extLst>
          </p:cNvPr>
          <p:cNvSpPr>
            <a:spLocks noGrp="1"/>
          </p:cNvSpPr>
          <p:nvPr>
            <p:ph type="ftr" sz="quarter" idx="11"/>
          </p:nvPr>
        </p:nvSpPr>
        <p:spPr/>
        <p:txBody>
          <a:bodyPr/>
          <a:lstStyle/>
          <a:p>
            <a:pPr>
              <a:defRPr/>
            </a:pPr>
            <a:r>
              <a:rPr lang="en-US"/>
              <a:t>RNSengupta,IME Dept.,IIT Kanpur,INDIA</a:t>
            </a:r>
          </a:p>
        </p:txBody>
      </p:sp>
      <p:sp>
        <p:nvSpPr>
          <p:cNvPr id="123908" name="Slide Number Placeholder 5">
            <a:extLst>
              <a:ext uri="{FF2B5EF4-FFF2-40B4-BE49-F238E27FC236}">
                <a16:creationId xmlns:a16="http://schemas.microsoft.com/office/drawing/2014/main" id="{15E5ECDB-26AF-4A81-8332-DA06EDC8AC2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957EAFF-00EE-485F-8E27-BF45D38A2291}" type="slidenum">
              <a:rPr lang="en-US" altLang="en-US" sz="1400"/>
              <a:pPr>
                <a:spcBef>
                  <a:spcPct val="0"/>
                </a:spcBef>
                <a:buFontTx/>
                <a:buNone/>
              </a:pPr>
              <a:t>117</a:t>
            </a:fld>
            <a:endParaRPr lang="en-US" altLang="en-US" sz="1400"/>
          </a:p>
        </p:txBody>
      </p:sp>
      <p:sp>
        <p:nvSpPr>
          <p:cNvPr id="123909" name="Rectangle 2">
            <a:extLst>
              <a:ext uri="{FF2B5EF4-FFF2-40B4-BE49-F238E27FC236}">
                <a16:creationId xmlns:a16="http://schemas.microsoft.com/office/drawing/2014/main" id="{A96EF324-66C4-4060-901A-BB8477D915AE}"/>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92754D0D-8BB7-4A21-AA11-13BA79EE3B40}"/>
              </a:ext>
            </a:extLst>
          </p:cNvPr>
          <p:cNvSpPr>
            <a:spLocks noGrp="1" noRot="1" noChangeAspect="1" noMove="1" noResize="1" noEditPoints="1" noAdjustHandles="1" noChangeArrowheads="1" noChangeShapeType="1" noTextEdit="1"/>
          </p:cNvSpPr>
          <p:nvPr>
            <p:ph idx="1"/>
          </p:nvPr>
        </p:nvSpPr>
        <p:spPr>
          <a:blipFill>
            <a:blip r:embed="rId2" cstate="print"/>
            <a:stretch>
              <a:fillRect/>
            </a:stretch>
          </a:blipFill>
          <a:ln>
            <a:miter lim="800000"/>
            <a:headEnd/>
            <a:tailEnd/>
          </a:ln>
          <a:extLst/>
        </p:spPr>
        <p:txBody>
          <a:bodyPr/>
          <a:lstStyle/>
          <a:p>
            <a:pPr>
              <a:defRPr/>
            </a:pPr>
            <a:r>
              <a:rPr lang="en-US">
                <a:noFill/>
              </a:rPr>
              <a:t>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D49BBE3-BB5C-40E8-9AE9-0A26B04792D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6CB7A2D-01FD-4347-B39E-253DF0D1CC31}"/>
              </a:ext>
            </a:extLst>
          </p:cNvPr>
          <p:cNvSpPr>
            <a:spLocks noGrp="1"/>
          </p:cNvSpPr>
          <p:nvPr>
            <p:ph type="ftr" sz="quarter" idx="11"/>
          </p:nvPr>
        </p:nvSpPr>
        <p:spPr/>
        <p:txBody>
          <a:bodyPr/>
          <a:lstStyle/>
          <a:p>
            <a:pPr>
              <a:defRPr/>
            </a:pPr>
            <a:r>
              <a:rPr lang="en-US"/>
              <a:t>RNSengupta,IME Dept.,IIT Kanpur,INDIA</a:t>
            </a:r>
          </a:p>
        </p:txBody>
      </p:sp>
      <p:sp>
        <p:nvSpPr>
          <p:cNvPr id="124932" name="Slide Number Placeholder 5">
            <a:extLst>
              <a:ext uri="{FF2B5EF4-FFF2-40B4-BE49-F238E27FC236}">
                <a16:creationId xmlns:a16="http://schemas.microsoft.com/office/drawing/2014/main" id="{9D695161-B998-4238-B77D-F672499B301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917C524-EA1F-4BC9-BB32-6330D2CF2054}" type="slidenum">
              <a:rPr lang="en-US" altLang="en-US" sz="1400"/>
              <a:pPr>
                <a:spcBef>
                  <a:spcPct val="0"/>
                </a:spcBef>
                <a:buFontTx/>
                <a:buNone/>
              </a:pPr>
              <a:t>118</a:t>
            </a:fld>
            <a:endParaRPr lang="en-US" altLang="en-US" sz="1400"/>
          </a:p>
        </p:txBody>
      </p:sp>
      <p:sp>
        <p:nvSpPr>
          <p:cNvPr id="124933" name="Rectangle 2">
            <a:extLst>
              <a:ext uri="{FF2B5EF4-FFF2-40B4-BE49-F238E27FC236}">
                <a16:creationId xmlns:a16="http://schemas.microsoft.com/office/drawing/2014/main" id="{ACA7ABE6-52E6-407B-AE29-9DF183B283A1}"/>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4EE50547-235E-47AC-AA09-0378F882C126}"/>
              </a:ext>
            </a:extLst>
          </p:cNvPr>
          <p:cNvSpPr>
            <a:spLocks noGrp="1" noRot="1" noChangeAspect="1" noMove="1" noResize="1" noEditPoints="1" noAdjustHandles="1" noChangeArrowheads="1" noChangeShapeType="1" noTextEdit="1"/>
          </p:cNvSpPr>
          <p:nvPr>
            <p:ph idx="1"/>
          </p:nvPr>
        </p:nvSpPr>
        <p:spPr>
          <a:blipFill>
            <a:blip r:embed="rId2" cstate="print"/>
            <a:stretch>
              <a:fillRect/>
            </a:stretch>
          </a:blipFill>
          <a:ln>
            <a:miter lim="800000"/>
            <a:headEnd/>
            <a:tailEnd/>
          </a:ln>
          <a:extLst/>
        </p:spPr>
        <p:txBody>
          <a:bodyPr/>
          <a:lstStyle/>
          <a:p>
            <a:pPr>
              <a:defRPr/>
            </a:pPr>
            <a:r>
              <a:rPr lang="en-US">
                <a:noFill/>
              </a:rPr>
              <a:t>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3F08ACC-89B5-465A-8FDD-AA2626677EF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F15EA23-F125-4714-B182-CB23E7A1AE5E}"/>
              </a:ext>
            </a:extLst>
          </p:cNvPr>
          <p:cNvSpPr>
            <a:spLocks noGrp="1"/>
          </p:cNvSpPr>
          <p:nvPr>
            <p:ph type="ftr" sz="quarter" idx="11"/>
          </p:nvPr>
        </p:nvSpPr>
        <p:spPr/>
        <p:txBody>
          <a:bodyPr/>
          <a:lstStyle/>
          <a:p>
            <a:pPr>
              <a:defRPr/>
            </a:pPr>
            <a:r>
              <a:rPr lang="en-US"/>
              <a:t>RNSengupta,IME Dept.,IIT Kanpur,INDIA</a:t>
            </a:r>
          </a:p>
        </p:txBody>
      </p:sp>
      <p:sp>
        <p:nvSpPr>
          <p:cNvPr id="125956" name="Slide Number Placeholder 5">
            <a:extLst>
              <a:ext uri="{FF2B5EF4-FFF2-40B4-BE49-F238E27FC236}">
                <a16:creationId xmlns:a16="http://schemas.microsoft.com/office/drawing/2014/main" id="{1C7CE3DA-1A4F-4BAC-B067-90748A03030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7E39238-BC2B-4E3F-916E-45231C2EBFB3}" type="slidenum">
              <a:rPr lang="en-US" altLang="en-US" sz="1400"/>
              <a:pPr>
                <a:spcBef>
                  <a:spcPct val="0"/>
                </a:spcBef>
                <a:buFontTx/>
                <a:buNone/>
              </a:pPr>
              <a:t>119</a:t>
            </a:fld>
            <a:endParaRPr lang="en-US" altLang="en-US" sz="1400"/>
          </a:p>
        </p:txBody>
      </p:sp>
      <p:sp>
        <p:nvSpPr>
          <p:cNvPr id="125957" name="Rectangle 2">
            <a:extLst>
              <a:ext uri="{FF2B5EF4-FFF2-40B4-BE49-F238E27FC236}">
                <a16:creationId xmlns:a16="http://schemas.microsoft.com/office/drawing/2014/main" id="{A5EF1983-FB92-4891-9D9D-BCBAFB11B1C3}"/>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D63C5EE5-0E39-404B-9296-809966DF6784}"/>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3185"/>
            </a:stretch>
          </a:blipFill>
          <a:ln>
            <a:miter lim="800000"/>
            <a:headEnd/>
            <a:tailEnd/>
          </a:ln>
          <a:extLst/>
        </p:spPr>
        <p:txBody>
          <a:bodyPr/>
          <a:lstStyle/>
          <a:p>
            <a:pPr>
              <a:defRPr/>
            </a:pPr>
            <a:r>
              <a:rPr lang="en-US">
                <a:noFill/>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79743D6-618F-4477-9241-49B7D9102C9C}"/>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C75257F-40AC-47BD-A939-D7913F04E749}"/>
              </a:ext>
            </a:extLst>
          </p:cNvPr>
          <p:cNvSpPr>
            <a:spLocks noGrp="1"/>
          </p:cNvSpPr>
          <p:nvPr>
            <p:ph type="ftr" sz="quarter" idx="11"/>
          </p:nvPr>
        </p:nvSpPr>
        <p:spPr/>
        <p:txBody>
          <a:bodyPr/>
          <a:lstStyle/>
          <a:p>
            <a:pPr>
              <a:defRPr/>
            </a:pPr>
            <a:r>
              <a:rPr lang="en-US"/>
              <a:t>RNSengupta,IME Dept.,IIT Kanpur,INDIA</a:t>
            </a:r>
          </a:p>
        </p:txBody>
      </p:sp>
      <p:sp>
        <p:nvSpPr>
          <p:cNvPr id="16388" name="Slide Number Placeholder 5">
            <a:extLst>
              <a:ext uri="{FF2B5EF4-FFF2-40B4-BE49-F238E27FC236}">
                <a16:creationId xmlns:a16="http://schemas.microsoft.com/office/drawing/2014/main" id="{5FC0F2E9-A053-4384-9BFE-41D49A7B28B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A0A20F-F876-4491-A589-750E0E598E32}" type="slidenum">
              <a:rPr lang="en-US" altLang="en-US" sz="1400"/>
              <a:pPr>
                <a:spcBef>
                  <a:spcPct val="0"/>
                </a:spcBef>
                <a:buFontTx/>
                <a:buNone/>
              </a:pPr>
              <a:t>12</a:t>
            </a:fld>
            <a:endParaRPr lang="en-US" altLang="en-US" sz="1400"/>
          </a:p>
        </p:txBody>
      </p:sp>
      <p:sp>
        <p:nvSpPr>
          <p:cNvPr id="16389" name="Rectangle 2">
            <a:extLst>
              <a:ext uri="{FF2B5EF4-FFF2-40B4-BE49-F238E27FC236}">
                <a16:creationId xmlns:a16="http://schemas.microsoft.com/office/drawing/2014/main" id="{6DE272BE-8488-487C-959A-74B3D56C686A}"/>
              </a:ext>
            </a:extLst>
          </p:cNvPr>
          <p:cNvSpPr>
            <a:spLocks noGrp="1" noChangeArrowheads="1"/>
          </p:cNvSpPr>
          <p:nvPr>
            <p:ph type="title"/>
          </p:nvPr>
        </p:nvSpPr>
        <p:spPr/>
        <p:txBody>
          <a:bodyPr/>
          <a:lstStyle/>
          <a:p>
            <a:pPr eaLnBrk="1" hangingPunct="1"/>
            <a:r>
              <a:rPr lang="en-US" altLang="en-US"/>
              <a:t>Multivariate Statistical Analysis (Example # 03 contd..)</a:t>
            </a:r>
          </a:p>
        </p:txBody>
      </p:sp>
      <p:pic>
        <p:nvPicPr>
          <p:cNvPr id="16390" name="Content Placeholder 7">
            <a:extLst>
              <a:ext uri="{FF2B5EF4-FFF2-40B4-BE49-F238E27FC236}">
                <a16:creationId xmlns:a16="http://schemas.microsoft.com/office/drawing/2014/main" id="{243EA70F-2AFF-4F64-9DEC-C8E11014A85C}"/>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1600200"/>
            <a:ext cx="7315200" cy="4525963"/>
          </a:xfr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0787358-29D6-4921-BA91-02E80B155A8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3CE0564-2D1C-45A1-813F-A53F6A820FA7}"/>
              </a:ext>
            </a:extLst>
          </p:cNvPr>
          <p:cNvSpPr>
            <a:spLocks noGrp="1"/>
          </p:cNvSpPr>
          <p:nvPr>
            <p:ph type="ftr" sz="quarter" idx="11"/>
          </p:nvPr>
        </p:nvSpPr>
        <p:spPr/>
        <p:txBody>
          <a:bodyPr/>
          <a:lstStyle/>
          <a:p>
            <a:pPr>
              <a:defRPr/>
            </a:pPr>
            <a:r>
              <a:rPr lang="en-US"/>
              <a:t>RNSengupta,IME Dept.,IIT Kanpur,INDIA</a:t>
            </a:r>
          </a:p>
        </p:txBody>
      </p:sp>
      <p:sp>
        <p:nvSpPr>
          <p:cNvPr id="126980" name="Slide Number Placeholder 5">
            <a:extLst>
              <a:ext uri="{FF2B5EF4-FFF2-40B4-BE49-F238E27FC236}">
                <a16:creationId xmlns:a16="http://schemas.microsoft.com/office/drawing/2014/main" id="{4DED718B-A251-4B44-9F11-913F92DF0DF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B5AE98C-D310-4AC4-9C3E-7C6947900D3A}" type="slidenum">
              <a:rPr lang="en-US" altLang="en-US" sz="1400"/>
              <a:pPr>
                <a:spcBef>
                  <a:spcPct val="0"/>
                </a:spcBef>
                <a:buFontTx/>
                <a:buNone/>
              </a:pPr>
              <a:t>120</a:t>
            </a:fld>
            <a:endParaRPr lang="en-US" altLang="en-US" sz="1400"/>
          </a:p>
        </p:txBody>
      </p:sp>
      <p:sp>
        <p:nvSpPr>
          <p:cNvPr id="126981" name="Rectangle 2">
            <a:extLst>
              <a:ext uri="{FF2B5EF4-FFF2-40B4-BE49-F238E27FC236}">
                <a16:creationId xmlns:a16="http://schemas.microsoft.com/office/drawing/2014/main" id="{082F3200-93D9-45F8-9960-CEED868FFD29}"/>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9CA72221-0B2E-4EA7-8E80-AEE19C927768}"/>
              </a:ext>
            </a:extLst>
          </p:cNvPr>
          <p:cNvSpPr>
            <a:spLocks noGrp="1" noRot="1" noChangeAspect="1" noMove="1" noResize="1" noEditPoints="1" noAdjustHandles="1" noChangeArrowheads="1" noChangeShapeType="1" noTextEdit="1"/>
          </p:cNvSpPr>
          <p:nvPr>
            <p:ph idx="1"/>
          </p:nvPr>
        </p:nvSpPr>
        <p:spPr>
          <a:blipFill>
            <a:blip r:embed="rId2" cstate="print"/>
            <a:stretch>
              <a:fillRect l="-2370" t="-1752" r="-444"/>
            </a:stretch>
          </a:blipFill>
          <a:ln>
            <a:miter lim="800000"/>
            <a:headEnd/>
            <a:tailEnd/>
          </a:ln>
          <a:extLst/>
        </p:spPr>
        <p:txBody>
          <a:bodyPr/>
          <a:lstStyle/>
          <a:p>
            <a:pPr>
              <a:defRPr/>
            </a:pPr>
            <a:r>
              <a:rPr lang="en-US">
                <a:noFill/>
              </a:rPr>
              <a:t>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798BE9-2F1F-4E93-B683-E4A0CA69D38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B4C6B93-8E3C-44D1-ACEE-3A7E6ABC0529}"/>
              </a:ext>
            </a:extLst>
          </p:cNvPr>
          <p:cNvSpPr>
            <a:spLocks noGrp="1"/>
          </p:cNvSpPr>
          <p:nvPr>
            <p:ph type="ftr" sz="quarter" idx="11"/>
          </p:nvPr>
        </p:nvSpPr>
        <p:spPr/>
        <p:txBody>
          <a:bodyPr/>
          <a:lstStyle/>
          <a:p>
            <a:pPr>
              <a:defRPr/>
            </a:pPr>
            <a:r>
              <a:rPr lang="en-US"/>
              <a:t>RNSengupta,IME Dept.,IIT Kanpur,INDIA</a:t>
            </a:r>
          </a:p>
        </p:txBody>
      </p:sp>
      <p:sp>
        <p:nvSpPr>
          <p:cNvPr id="128004" name="Slide Number Placeholder 5">
            <a:extLst>
              <a:ext uri="{FF2B5EF4-FFF2-40B4-BE49-F238E27FC236}">
                <a16:creationId xmlns:a16="http://schemas.microsoft.com/office/drawing/2014/main" id="{7DB9D120-F0A6-4430-A8EB-EDC7212F889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4896B1B-B815-4B2F-A992-BC6379DA2D75}" type="slidenum">
              <a:rPr lang="en-US" altLang="en-US" sz="1400"/>
              <a:pPr>
                <a:spcBef>
                  <a:spcPct val="0"/>
                </a:spcBef>
                <a:buFontTx/>
                <a:buNone/>
              </a:pPr>
              <a:t>121</a:t>
            </a:fld>
            <a:endParaRPr lang="en-US" altLang="en-US" sz="1400"/>
          </a:p>
        </p:txBody>
      </p:sp>
      <p:sp>
        <p:nvSpPr>
          <p:cNvPr id="128005" name="Rectangle 2">
            <a:extLst>
              <a:ext uri="{FF2B5EF4-FFF2-40B4-BE49-F238E27FC236}">
                <a16:creationId xmlns:a16="http://schemas.microsoft.com/office/drawing/2014/main" id="{D38C9A47-49F6-423C-92E1-FA2F5F095494}"/>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DCD6270C-87B7-4DAA-831B-2BEC4DBC4853}"/>
              </a:ext>
            </a:extLst>
          </p:cNvPr>
          <p:cNvSpPr>
            <a:spLocks noGrp="1" noRot="1" noChangeAspect="1" noMove="1" noResize="1" noEditPoints="1" noAdjustHandles="1" noChangeArrowheads="1" noChangeShapeType="1" noTextEdit="1"/>
          </p:cNvSpPr>
          <p:nvPr>
            <p:ph idx="1"/>
          </p:nvPr>
        </p:nvSpPr>
        <p:spPr>
          <a:blipFill>
            <a:blip r:embed="rId2" cstate="print"/>
            <a:stretch>
              <a:fillRect l="-1185" r="-593" b="-4043"/>
            </a:stretch>
          </a:blipFill>
          <a:ln>
            <a:miter lim="800000"/>
            <a:headEnd/>
            <a:tailEnd/>
          </a:ln>
          <a:extLst/>
        </p:spPr>
        <p:txBody>
          <a:bodyPr/>
          <a:lstStyle/>
          <a:p>
            <a:pPr>
              <a:defRPr/>
            </a:pPr>
            <a:r>
              <a:rPr lang="en-US">
                <a:noFill/>
              </a:rPr>
              <a:t>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ABAC9D-1943-49F4-B14C-5DEDB0D42D4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3085D30-6310-47AF-9AB1-819871930F38}"/>
              </a:ext>
            </a:extLst>
          </p:cNvPr>
          <p:cNvSpPr>
            <a:spLocks noGrp="1"/>
          </p:cNvSpPr>
          <p:nvPr>
            <p:ph type="ftr" sz="quarter" idx="11"/>
          </p:nvPr>
        </p:nvSpPr>
        <p:spPr/>
        <p:txBody>
          <a:bodyPr/>
          <a:lstStyle/>
          <a:p>
            <a:pPr>
              <a:defRPr/>
            </a:pPr>
            <a:r>
              <a:rPr lang="en-US"/>
              <a:t>RNSengupta,IME Dept.,IIT Kanpur,INDIA</a:t>
            </a:r>
          </a:p>
        </p:txBody>
      </p:sp>
      <p:sp>
        <p:nvSpPr>
          <p:cNvPr id="129028" name="Slide Number Placeholder 5">
            <a:extLst>
              <a:ext uri="{FF2B5EF4-FFF2-40B4-BE49-F238E27FC236}">
                <a16:creationId xmlns:a16="http://schemas.microsoft.com/office/drawing/2014/main" id="{4441B611-22AB-4844-9FF2-8AE7CDBCEBF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97449A-4B28-484D-8873-BE8196B83F0C}" type="slidenum">
              <a:rPr lang="en-US" altLang="en-US" sz="1400"/>
              <a:pPr>
                <a:spcBef>
                  <a:spcPct val="0"/>
                </a:spcBef>
                <a:buFontTx/>
                <a:buNone/>
              </a:pPr>
              <a:t>122</a:t>
            </a:fld>
            <a:endParaRPr lang="en-US" altLang="en-US" sz="1400"/>
          </a:p>
        </p:txBody>
      </p:sp>
      <p:sp>
        <p:nvSpPr>
          <p:cNvPr id="129029" name="Rectangle 2">
            <a:extLst>
              <a:ext uri="{FF2B5EF4-FFF2-40B4-BE49-F238E27FC236}">
                <a16:creationId xmlns:a16="http://schemas.microsoft.com/office/drawing/2014/main" id="{6F25D40C-694D-4C5E-938A-E2A67E6ED3A4}"/>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ACC97359-92C8-4061-814D-A9C6EFA60D22}"/>
              </a:ext>
            </a:extLst>
          </p:cNvPr>
          <p:cNvSpPr>
            <a:spLocks noGrp="1" noRot="1" noChangeAspect="1" noMove="1" noResize="1" noEditPoints="1" noAdjustHandles="1" noChangeArrowheads="1" noChangeShapeType="1" noTextEdit="1"/>
          </p:cNvSpPr>
          <p:nvPr>
            <p:ph idx="1"/>
          </p:nvPr>
        </p:nvSpPr>
        <p:spPr>
          <a:blipFill>
            <a:blip r:embed="rId2" cstate="print"/>
            <a:stretch>
              <a:fillRect l="-1481" t="-1752" b="-4717"/>
            </a:stretch>
          </a:blipFill>
          <a:ln>
            <a:miter lim="800000"/>
            <a:headEnd/>
            <a:tailEnd/>
          </a:ln>
          <a:extLst/>
        </p:spPr>
        <p:txBody>
          <a:bodyPr/>
          <a:lstStyle/>
          <a:p>
            <a:pPr>
              <a:defRPr/>
            </a:pPr>
            <a:r>
              <a:rPr lang="en-US">
                <a:noFill/>
              </a:rPr>
              <a:t>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2E5AC9E-6D00-4A80-BB18-09E81DD604E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950387D-6D5B-435E-AAA4-CB6D697497F7}"/>
              </a:ext>
            </a:extLst>
          </p:cNvPr>
          <p:cNvSpPr>
            <a:spLocks noGrp="1"/>
          </p:cNvSpPr>
          <p:nvPr>
            <p:ph type="ftr" sz="quarter" idx="11"/>
          </p:nvPr>
        </p:nvSpPr>
        <p:spPr/>
        <p:txBody>
          <a:bodyPr/>
          <a:lstStyle/>
          <a:p>
            <a:pPr>
              <a:defRPr/>
            </a:pPr>
            <a:r>
              <a:rPr lang="en-US"/>
              <a:t>RNSengupta,IME Dept.,IIT Kanpur,INDIA</a:t>
            </a:r>
          </a:p>
        </p:txBody>
      </p:sp>
      <p:sp>
        <p:nvSpPr>
          <p:cNvPr id="130052" name="Slide Number Placeholder 5">
            <a:extLst>
              <a:ext uri="{FF2B5EF4-FFF2-40B4-BE49-F238E27FC236}">
                <a16:creationId xmlns:a16="http://schemas.microsoft.com/office/drawing/2014/main" id="{EE89ACBC-87E7-4656-96EF-D7086920005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D234ECC-5B69-4FC5-A9EE-18001ADB4CF6}" type="slidenum">
              <a:rPr lang="en-US" altLang="en-US" sz="1400"/>
              <a:pPr>
                <a:spcBef>
                  <a:spcPct val="0"/>
                </a:spcBef>
                <a:buFontTx/>
                <a:buNone/>
              </a:pPr>
              <a:t>123</a:t>
            </a:fld>
            <a:endParaRPr lang="en-US" altLang="en-US" sz="1400"/>
          </a:p>
        </p:txBody>
      </p:sp>
      <p:sp>
        <p:nvSpPr>
          <p:cNvPr id="130053" name="Rectangle 2">
            <a:extLst>
              <a:ext uri="{FF2B5EF4-FFF2-40B4-BE49-F238E27FC236}">
                <a16:creationId xmlns:a16="http://schemas.microsoft.com/office/drawing/2014/main" id="{F41DEF9C-76C3-45EE-AE53-CDC2A4724F64}"/>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4FE9E93D-6A48-4145-84E3-ABD13C963229}"/>
              </a:ext>
            </a:extLst>
          </p:cNvPr>
          <p:cNvSpPr>
            <a:spLocks noGrp="1" noRot="1" noChangeAspect="1" noMove="1" noResize="1" noEditPoints="1" noAdjustHandles="1" noChangeArrowheads="1" noChangeShapeType="1" noTextEdit="1"/>
          </p:cNvSpPr>
          <p:nvPr>
            <p:ph idx="1"/>
          </p:nvPr>
        </p:nvSpPr>
        <p:spPr>
          <a:blipFill>
            <a:blip r:embed="rId2" cstate="print"/>
            <a:stretch>
              <a:fillRect l="-1481" t="-1752" r="-2963"/>
            </a:stretch>
          </a:blipFill>
          <a:ln>
            <a:miter lim="800000"/>
            <a:headEnd/>
            <a:tailEnd/>
          </a:ln>
          <a:extLst/>
        </p:spPr>
        <p:txBody>
          <a:bodyPr/>
          <a:lstStyle/>
          <a:p>
            <a:pPr>
              <a:defRPr/>
            </a:pPr>
            <a:r>
              <a:rPr lang="en-US">
                <a:noFill/>
              </a:rPr>
              <a:t>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57A5A1E-CCF4-402B-8155-A6259B15506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FCFCE04-170C-4989-B412-159E73E1B2D5}"/>
              </a:ext>
            </a:extLst>
          </p:cNvPr>
          <p:cNvSpPr>
            <a:spLocks noGrp="1"/>
          </p:cNvSpPr>
          <p:nvPr>
            <p:ph type="ftr" sz="quarter" idx="11"/>
          </p:nvPr>
        </p:nvSpPr>
        <p:spPr/>
        <p:txBody>
          <a:bodyPr/>
          <a:lstStyle/>
          <a:p>
            <a:pPr>
              <a:defRPr/>
            </a:pPr>
            <a:r>
              <a:rPr lang="en-US"/>
              <a:t>RNSengupta,IME Dept.,IIT Kanpur,INDIA</a:t>
            </a:r>
          </a:p>
        </p:txBody>
      </p:sp>
      <p:sp>
        <p:nvSpPr>
          <p:cNvPr id="131076" name="Slide Number Placeholder 5">
            <a:extLst>
              <a:ext uri="{FF2B5EF4-FFF2-40B4-BE49-F238E27FC236}">
                <a16:creationId xmlns:a16="http://schemas.microsoft.com/office/drawing/2014/main" id="{5E4F3E3E-1757-447C-AEC1-D1830A3BAF1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BC1A0E4-1409-4D49-9FC4-4D803CCDF28F}" type="slidenum">
              <a:rPr lang="en-US" altLang="en-US" sz="1400"/>
              <a:pPr>
                <a:spcBef>
                  <a:spcPct val="0"/>
                </a:spcBef>
                <a:buFontTx/>
                <a:buNone/>
              </a:pPr>
              <a:t>124</a:t>
            </a:fld>
            <a:endParaRPr lang="en-US" altLang="en-US" sz="1400"/>
          </a:p>
        </p:txBody>
      </p:sp>
      <p:sp>
        <p:nvSpPr>
          <p:cNvPr id="131077" name="Rectangle 2">
            <a:extLst>
              <a:ext uri="{FF2B5EF4-FFF2-40B4-BE49-F238E27FC236}">
                <a16:creationId xmlns:a16="http://schemas.microsoft.com/office/drawing/2014/main" id="{32FAC2D9-DA3C-41A5-99D4-351C5C9266CE}"/>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D3F3EAB7-E778-4D1B-B8AF-DC93D7B94917}"/>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D3722C-72B0-4BC1-AD1B-06CB03129BC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A4FB909-223B-430A-9E4E-CC9C3FCB4BBE}"/>
              </a:ext>
            </a:extLst>
          </p:cNvPr>
          <p:cNvSpPr>
            <a:spLocks noGrp="1"/>
          </p:cNvSpPr>
          <p:nvPr>
            <p:ph type="ftr" sz="quarter" idx="11"/>
          </p:nvPr>
        </p:nvSpPr>
        <p:spPr/>
        <p:txBody>
          <a:bodyPr/>
          <a:lstStyle/>
          <a:p>
            <a:pPr>
              <a:defRPr/>
            </a:pPr>
            <a:r>
              <a:rPr lang="en-US"/>
              <a:t>RNSengupta,IME Dept.,IIT Kanpur,INDIA</a:t>
            </a:r>
          </a:p>
        </p:txBody>
      </p:sp>
      <p:sp>
        <p:nvSpPr>
          <p:cNvPr id="132100" name="Slide Number Placeholder 5">
            <a:extLst>
              <a:ext uri="{FF2B5EF4-FFF2-40B4-BE49-F238E27FC236}">
                <a16:creationId xmlns:a16="http://schemas.microsoft.com/office/drawing/2014/main" id="{9ACFE0EE-B978-4AF0-AD40-FB51D98CECF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8F3754A-FDAC-4273-B194-9058C786265B}" type="slidenum">
              <a:rPr lang="en-US" altLang="en-US" sz="1400"/>
              <a:pPr>
                <a:spcBef>
                  <a:spcPct val="0"/>
                </a:spcBef>
                <a:buFontTx/>
                <a:buNone/>
              </a:pPr>
              <a:t>125</a:t>
            </a:fld>
            <a:endParaRPr lang="en-US" altLang="en-US" sz="1400"/>
          </a:p>
        </p:txBody>
      </p:sp>
      <p:sp>
        <p:nvSpPr>
          <p:cNvPr id="132101" name="Rectangle 2">
            <a:extLst>
              <a:ext uri="{FF2B5EF4-FFF2-40B4-BE49-F238E27FC236}">
                <a16:creationId xmlns:a16="http://schemas.microsoft.com/office/drawing/2014/main" id="{D8D644FE-05B7-47BF-B362-B8E298E309DB}"/>
              </a:ext>
            </a:extLst>
          </p:cNvPr>
          <p:cNvSpPr>
            <a:spLocks noGrp="1" noChangeArrowheads="1"/>
          </p:cNvSpPr>
          <p:nvPr>
            <p:ph type="title"/>
          </p:nvPr>
        </p:nvSpPr>
        <p:spPr/>
        <p:txBody>
          <a:bodyPr/>
          <a:lstStyle/>
          <a:p>
            <a:pPr eaLnBrk="1" hangingPunct="1"/>
            <a:r>
              <a:rPr lang="en-US" altLang="en-US"/>
              <a:t>Factor Analysis (FA) (PCM) (contd..)</a:t>
            </a:r>
          </a:p>
        </p:txBody>
      </p:sp>
      <p:sp>
        <p:nvSpPr>
          <p:cNvPr id="6" name="Content Placeholder 5">
            <a:extLst>
              <a:ext uri="{FF2B5EF4-FFF2-40B4-BE49-F238E27FC236}">
                <a16:creationId xmlns:a16="http://schemas.microsoft.com/office/drawing/2014/main" id="{45088151-8D8B-4AD2-9A1B-EFD1833A26C3}"/>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148"/>
            </a:stretch>
          </a:blipFill>
          <a:ln>
            <a:miter lim="800000"/>
            <a:headEnd/>
            <a:tailEnd/>
          </a:ln>
          <a:extLst/>
        </p:spPr>
        <p:txBody>
          <a:bodyPr/>
          <a:lstStyle/>
          <a:p>
            <a:pPr>
              <a:defRPr/>
            </a:pPr>
            <a:r>
              <a:rPr lang="en-US">
                <a:noFill/>
              </a:rPr>
              <a:t>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867DB96-9D9F-4E2C-BCDF-372DDACDBF3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B5A867B-CD74-45DC-9F5E-956325966E51}"/>
              </a:ext>
            </a:extLst>
          </p:cNvPr>
          <p:cNvSpPr>
            <a:spLocks noGrp="1"/>
          </p:cNvSpPr>
          <p:nvPr>
            <p:ph type="ftr" sz="quarter" idx="11"/>
          </p:nvPr>
        </p:nvSpPr>
        <p:spPr/>
        <p:txBody>
          <a:bodyPr/>
          <a:lstStyle/>
          <a:p>
            <a:pPr>
              <a:defRPr/>
            </a:pPr>
            <a:r>
              <a:rPr lang="en-US"/>
              <a:t>RNSengupta,IME Dept.,IIT Kanpur,INDIA</a:t>
            </a:r>
          </a:p>
        </p:txBody>
      </p:sp>
      <p:sp>
        <p:nvSpPr>
          <p:cNvPr id="133124" name="Slide Number Placeholder 5">
            <a:extLst>
              <a:ext uri="{FF2B5EF4-FFF2-40B4-BE49-F238E27FC236}">
                <a16:creationId xmlns:a16="http://schemas.microsoft.com/office/drawing/2014/main" id="{DEAE5FFF-65A1-484D-8A72-A2BE83A76F4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9AC7AFA-473C-4878-ADC4-DB0788BC4D93}" type="slidenum">
              <a:rPr lang="en-US" altLang="en-US" sz="1400"/>
              <a:pPr>
                <a:spcBef>
                  <a:spcPct val="0"/>
                </a:spcBef>
                <a:buFontTx/>
                <a:buNone/>
              </a:pPr>
              <a:t>126</a:t>
            </a:fld>
            <a:endParaRPr lang="en-US" altLang="en-US" sz="1400"/>
          </a:p>
        </p:txBody>
      </p:sp>
      <p:sp>
        <p:nvSpPr>
          <p:cNvPr id="133125" name="Rectangle 2">
            <a:extLst>
              <a:ext uri="{FF2B5EF4-FFF2-40B4-BE49-F238E27FC236}">
                <a16:creationId xmlns:a16="http://schemas.microsoft.com/office/drawing/2014/main" id="{5E4278D0-1E32-4C96-88CE-F2DD3D606F4D}"/>
              </a:ext>
            </a:extLst>
          </p:cNvPr>
          <p:cNvSpPr>
            <a:spLocks noGrp="1" noChangeArrowheads="1"/>
          </p:cNvSpPr>
          <p:nvPr>
            <p:ph type="title"/>
          </p:nvPr>
        </p:nvSpPr>
        <p:spPr/>
        <p:txBody>
          <a:bodyPr/>
          <a:lstStyle/>
          <a:p>
            <a:pPr eaLnBrk="1" hangingPunct="1"/>
            <a:r>
              <a:rPr lang="en-US" altLang="en-US"/>
              <a:t>Factor Analysis (FA) (General Working Plan)</a:t>
            </a:r>
          </a:p>
        </p:txBody>
      </p:sp>
      <p:sp>
        <p:nvSpPr>
          <p:cNvPr id="6" name="Content Placeholder 5">
            <a:extLst>
              <a:ext uri="{FF2B5EF4-FFF2-40B4-BE49-F238E27FC236}">
                <a16:creationId xmlns:a16="http://schemas.microsoft.com/office/drawing/2014/main" id="{8BDA9D48-FA7E-49B1-B0F5-CA676366D6A2}"/>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r="-3481"/>
            </a:stretch>
          </a:blipFill>
          <a:ln>
            <a:miter lim="800000"/>
            <a:headEnd/>
            <a:tailEnd/>
          </a:ln>
          <a:extLst/>
        </p:spPr>
        <p:txBody>
          <a:bodyPr/>
          <a:lstStyle/>
          <a:p>
            <a:pPr>
              <a:defRPr/>
            </a:pPr>
            <a:r>
              <a:rPr lang="en-US">
                <a:noFill/>
              </a:rPr>
              <a:t>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4F5BA3-5D9F-4343-B7FC-7376016669F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B461CBC-4FF0-4222-8B66-9935029EAED8}"/>
              </a:ext>
            </a:extLst>
          </p:cNvPr>
          <p:cNvSpPr>
            <a:spLocks noGrp="1"/>
          </p:cNvSpPr>
          <p:nvPr>
            <p:ph type="ftr" sz="quarter" idx="11"/>
          </p:nvPr>
        </p:nvSpPr>
        <p:spPr/>
        <p:txBody>
          <a:bodyPr/>
          <a:lstStyle/>
          <a:p>
            <a:pPr>
              <a:defRPr/>
            </a:pPr>
            <a:r>
              <a:rPr lang="en-US"/>
              <a:t>RNSengupta,IME Dept.,IIT Kanpur,INDIA</a:t>
            </a:r>
          </a:p>
        </p:txBody>
      </p:sp>
      <p:sp>
        <p:nvSpPr>
          <p:cNvPr id="134148" name="Slide Number Placeholder 5">
            <a:extLst>
              <a:ext uri="{FF2B5EF4-FFF2-40B4-BE49-F238E27FC236}">
                <a16:creationId xmlns:a16="http://schemas.microsoft.com/office/drawing/2014/main" id="{9CDC2B58-C939-4502-9500-830E2E53077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C29BD7D-4FB0-415A-8069-C5F65A58074E}" type="slidenum">
              <a:rPr lang="en-US" altLang="en-US" sz="1400"/>
              <a:pPr>
                <a:spcBef>
                  <a:spcPct val="0"/>
                </a:spcBef>
                <a:buFontTx/>
                <a:buNone/>
              </a:pPr>
              <a:t>127</a:t>
            </a:fld>
            <a:endParaRPr lang="en-US" altLang="en-US" sz="1400"/>
          </a:p>
        </p:txBody>
      </p:sp>
      <p:sp>
        <p:nvSpPr>
          <p:cNvPr id="134149" name="Rectangle 2">
            <a:extLst>
              <a:ext uri="{FF2B5EF4-FFF2-40B4-BE49-F238E27FC236}">
                <a16:creationId xmlns:a16="http://schemas.microsoft.com/office/drawing/2014/main" id="{104E2E2D-B8F2-4B2B-A189-F1BBCF15C3B1}"/>
              </a:ext>
            </a:extLst>
          </p:cNvPr>
          <p:cNvSpPr>
            <a:spLocks noGrp="1" noChangeArrowheads="1"/>
          </p:cNvSpPr>
          <p:nvPr>
            <p:ph type="title"/>
          </p:nvPr>
        </p:nvSpPr>
        <p:spPr/>
        <p:txBody>
          <a:bodyPr/>
          <a:lstStyle/>
          <a:p>
            <a:pPr eaLnBrk="1" hangingPunct="1"/>
            <a:r>
              <a:rPr lang="en-US" altLang="en-US"/>
              <a:t>Factor Analysis (FA) (General Working Plan) (contd..)</a:t>
            </a:r>
          </a:p>
        </p:txBody>
      </p:sp>
      <p:sp>
        <p:nvSpPr>
          <p:cNvPr id="6" name="Content Placeholder 5">
            <a:extLst>
              <a:ext uri="{FF2B5EF4-FFF2-40B4-BE49-F238E27FC236}">
                <a16:creationId xmlns:a16="http://schemas.microsoft.com/office/drawing/2014/main" id="{3D081FFE-C284-4E34-9D07-6D6D30BCA8A0}"/>
              </a:ext>
            </a:extLst>
          </p:cNvPr>
          <p:cNvSpPr>
            <a:spLocks noGrp="1" noRot="1" noChangeAspect="1" noMove="1" noResize="1" noEditPoints="1" noAdjustHandles="1" noChangeArrowheads="1" noChangeShapeType="1" noTextEdit="1"/>
          </p:cNvSpPr>
          <p:nvPr>
            <p:ph idx="1"/>
          </p:nvPr>
        </p:nvSpPr>
        <p:spPr>
          <a:blipFill>
            <a:blip r:embed="rId2" cstate="print"/>
            <a:stretch>
              <a:fillRect l="-1704" t="-1752"/>
            </a:stretch>
          </a:blipFill>
          <a:ln>
            <a:miter lim="800000"/>
            <a:headEnd/>
            <a:tailEnd/>
          </a:ln>
          <a:extLst/>
        </p:spPr>
        <p:txBody>
          <a:bodyPr/>
          <a:lstStyle/>
          <a:p>
            <a:pPr>
              <a:defRPr/>
            </a:pPr>
            <a:r>
              <a:rPr lang="en-US">
                <a:noFill/>
              </a:rPr>
              <a:t>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D44192B-83C3-4FA8-9025-725ECBC7410C}"/>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E5220DF-2C11-46A6-8609-42E859FBE101}"/>
              </a:ext>
            </a:extLst>
          </p:cNvPr>
          <p:cNvSpPr>
            <a:spLocks noGrp="1"/>
          </p:cNvSpPr>
          <p:nvPr>
            <p:ph type="ftr" sz="quarter" idx="11"/>
          </p:nvPr>
        </p:nvSpPr>
        <p:spPr/>
        <p:txBody>
          <a:bodyPr/>
          <a:lstStyle/>
          <a:p>
            <a:pPr>
              <a:defRPr/>
            </a:pPr>
            <a:r>
              <a:rPr lang="en-US"/>
              <a:t>RNSengupta,IME Dept.,IIT Kanpur,INDIA</a:t>
            </a:r>
          </a:p>
        </p:txBody>
      </p:sp>
      <p:sp>
        <p:nvSpPr>
          <p:cNvPr id="135172" name="Slide Number Placeholder 5">
            <a:extLst>
              <a:ext uri="{FF2B5EF4-FFF2-40B4-BE49-F238E27FC236}">
                <a16:creationId xmlns:a16="http://schemas.microsoft.com/office/drawing/2014/main" id="{53F4860F-58E5-4319-8CE7-3FDD6DD116D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2974EE-DC5F-4A0A-93AE-B54E6BCCFA29}" type="slidenum">
              <a:rPr lang="en-US" altLang="en-US" sz="1400"/>
              <a:pPr>
                <a:spcBef>
                  <a:spcPct val="0"/>
                </a:spcBef>
                <a:buFontTx/>
                <a:buNone/>
              </a:pPr>
              <a:t>128</a:t>
            </a:fld>
            <a:endParaRPr lang="en-US" altLang="en-US" sz="1400"/>
          </a:p>
        </p:txBody>
      </p:sp>
      <p:sp>
        <p:nvSpPr>
          <p:cNvPr id="135173" name="Rectangle 2">
            <a:extLst>
              <a:ext uri="{FF2B5EF4-FFF2-40B4-BE49-F238E27FC236}">
                <a16:creationId xmlns:a16="http://schemas.microsoft.com/office/drawing/2014/main" id="{A47CD1BC-7712-462C-836F-56F9496FD468}"/>
              </a:ext>
            </a:extLst>
          </p:cNvPr>
          <p:cNvSpPr>
            <a:spLocks noGrp="1" noChangeArrowheads="1"/>
          </p:cNvSpPr>
          <p:nvPr>
            <p:ph type="title"/>
          </p:nvPr>
        </p:nvSpPr>
        <p:spPr/>
        <p:txBody>
          <a:bodyPr/>
          <a:lstStyle/>
          <a:p>
            <a:pPr eaLnBrk="1" hangingPunct="1"/>
            <a:r>
              <a:rPr lang="en-US" altLang="en-US"/>
              <a:t>Factor Analysis (FA) (General Working Plan) (contd..)</a:t>
            </a:r>
          </a:p>
        </p:txBody>
      </p:sp>
      <p:sp>
        <p:nvSpPr>
          <p:cNvPr id="6" name="Content Placeholder 5">
            <a:extLst>
              <a:ext uri="{FF2B5EF4-FFF2-40B4-BE49-F238E27FC236}">
                <a16:creationId xmlns:a16="http://schemas.microsoft.com/office/drawing/2014/main" id="{2783DDC5-C098-4D97-A21D-24EAD95BBFF7}"/>
              </a:ext>
            </a:extLst>
          </p:cNvPr>
          <p:cNvSpPr>
            <a:spLocks noGrp="1" noRot="1" noChangeAspect="1" noMove="1" noResize="1" noEditPoints="1" noAdjustHandles="1" noChangeArrowheads="1" noChangeShapeType="1" noTextEdit="1"/>
          </p:cNvSpPr>
          <p:nvPr>
            <p:ph idx="1"/>
          </p:nvPr>
        </p:nvSpPr>
        <p:spPr>
          <a:blipFill>
            <a:blip r:embed="rId2" cstate="print"/>
            <a:stretch>
              <a:fillRect l="-2815" t="-2965"/>
            </a:stretch>
          </a:blipFill>
          <a:ln>
            <a:miter lim="800000"/>
            <a:headEnd/>
            <a:tailEnd/>
          </a:ln>
          <a:extLst/>
        </p:spPr>
        <p:txBody>
          <a:bodyPr/>
          <a:lstStyle/>
          <a:p>
            <a:pPr>
              <a:defRPr/>
            </a:pPr>
            <a:r>
              <a:rPr lang="en-US">
                <a:noFill/>
              </a:rPr>
              <a:t>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F3BCB65-BDEF-4D62-8647-B3B9B0C7226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A89E257-825B-4825-9A0E-AA6E48546886}"/>
              </a:ext>
            </a:extLst>
          </p:cNvPr>
          <p:cNvSpPr>
            <a:spLocks noGrp="1"/>
          </p:cNvSpPr>
          <p:nvPr>
            <p:ph type="ftr" sz="quarter" idx="11"/>
          </p:nvPr>
        </p:nvSpPr>
        <p:spPr/>
        <p:txBody>
          <a:bodyPr/>
          <a:lstStyle/>
          <a:p>
            <a:pPr>
              <a:defRPr/>
            </a:pPr>
            <a:r>
              <a:rPr lang="en-US"/>
              <a:t>RNSengupta,IME Dept.,IIT Kanpur,INDIA</a:t>
            </a:r>
          </a:p>
        </p:txBody>
      </p:sp>
      <p:sp>
        <p:nvSpPr>
          <p:cNvPr id="136196" name="Slide Number Placeholder 5">
            <a:extLst>
              <a:ext uri="{FF2B5EF4-FFF2-40B4-BE49-F238E27FC236}">
                <a16:creationId xmlns:a16="http://schemas.microsoft.com/office/drawing/2014/main" id="{5E59FA0A-9FB5-463A-96CD-840609867C9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E0EA58-18E6-461D-9564-8A4762267F2B}" type="slidenum">
              <a:rPr lang="en-US" altLang="en-US" sz="1400"/>
              <a:pPr>
                <a:spcBef>
                  <a:spcPct val="0"/>
                </a:spcBef>
                <a:buFontTx/>
                <a:buNone/>
              </a:pPr>
              <a:t>129</a:t>
            </a:fld>
            <a:endParaRPr lang="en-US" altLang="en-US" sz="1400"/>
          </a:p>
        </p:txBody>
      </p:sp>
      <p:sp>
        <p:nvSpPr>
          <p:cNvPr id="136197" name="Rectangle 2">
            <a:extLst>
              <a:ext uri="{FF2B5EF4-FFF2-40B4-BE49-F238E27FC236}">
                <a16:creationId xmlns:a16="http://schemas.microsoft.com/office/drawing/2014/main" id="{3145F531-5F16-408A-B002-DFAF0AE32CA7}"/>
              </a:ext>
            </a:extLst>
          </p:cNvPr>
          <p:cNvSpPr>
            <a:spLocks noGrp="1" noChangeArrowheads="1"/>
          </p:cNvSpPr>
          <p:nvPr>
            <p:ph type="title"/>
          </p:nvPr>
        </p:nvSpPr>
        <p:spPr/>
        <p:txBody>
          <a:bodyPr/>
          <a:lstStyle/>
          <a:p>
            <a:pPr eaLnBrk="1" hangingPunct="1"/>
            <a:r>
              <a:rPr lang="en-US" altLang="en-US"/>
              <a:t>Factor Analysis (FA) (General Working Plan) (contd..)</a:t>
            </a:r>
          </a:p>
        </p:txBody>
      </p:sp>
      <p:sp>
        <p:nvSpPr>
          <p:cNvPr id="136198" name="Content Placeholder 5">
            <a:extLst>
              <a:ext uri="{FF2B5EF4-FFF2-40B4-BE49-F238E27FC236}">
                <a16:creationId xmlns:a16="http://schemas.microsoft.com/office/drawing/2014/main" id="{1054CA5B-5CBC-4DD2-B013-A578C7072912}"/>
              </a:ext>
            </a:extLst>
          </p:cNvPr>
          <p:cNvSpPr>
            <a:spLocks noGrp="1" noChangeArrowheads="1"/>
          </p:cNvSpPr>
          <p:nvPr>
            <p:ph idx="1"/>
          </p:nvPr>
        </p:nvSpPr>
        <p:spPr/>
        <p:txBody>
          <a:bodyPr/>
          <a:lstStyle/>
          <a:p>
            <a:pPr marL="914400" indent="-914400">
              <a:buFontTx/>
              <a:buAutoNum type="arabicParenR" startAt="4"/>
            </a:pPr>
            <a:r>
              <a:rPr lang="en-US" altLang="en-US" sz="5500"/>
              <a:t>Perform factor rotation to a terminal solution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859922A-5887-43BE-9B0F-D047FDC6E5D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2246B52-3435-4264-8057-5FC0277210A2}"/>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5">
            <a:extLst>
              <a:ext uri="{FF2B5EF4-FFF2-40B4-BE49-F238E27FC236}">
                <a16:creationId xmlns:a16="http://schemas.microsoft.com/office/drawing/2014/main" id="{094DFBB3-3A23-45AB-B4F0-62F09897AAD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9048234-945F-421B-AAF7-46FBFC8406C7}" type="slidenum">
              <a:rPr lang="en-US" altLang="en-US" sz="1400"/>
              <a:pPr>
                <a:spcBef>
                  <a:spcPct val="0"/>
                </a:spcBef>
                <a:buFontTx/>
                <a:buNone/>
              </a:pPr>
              <a:t>13</a:t>
            </a:fld>
            <a:endParaRPr lang="en-US" altLang="en-US" sz="1400"/>
          </a:p>
        </p:txBody>
      </p:sp>
      <p:sp>
        <p:nvSpPr>
          <p:cNvPr id="17413" name="Rectangle 2">
            <a:extLst>
              <a:ext uri="{FF2B5EF4-FFF2-40B4-BE49-F238E27FC236}">
                <a16:creationId xmlns:a16="http://schemas.microsoft.com/office/drawing/2014/main" id="{DB79EB9B-31A1-4365-A2AB-C69ABD6D75F9}"/>
              </a:ext>
            </a:extLst>
          </p:cNvPr>
          <p:cNvSpPr>
            <a:spLocks noGrp="1" noChangeArrowheads="1"/>
          </p:cNvSpPr>
          <p:nvPr>
            <p:ph type="title"/>
          </p:nvPr>
        </p:nvSpPr>
        <p:spPr/>
        <p:txBody>
          <a:bodyPr/>
          <a:lstStyle/>
          <a:p>
            <a:pPr eaLnBrk="1" hangingPunct="1"/>
            <a:r>
              <a:rPr lang="en-US" altLang="en-US"/>
              <a:t>Multivariate Statistical Analysis</a:t>
            </a:r>
          </a:p>
        </p:txBody>
      </p:sp>
      <p:sp>
        <p:nvSpPr>
          <p:cNvPr id="17414" name="Content Placeholder 2">
            <a:extLst>
              <a:ext uri="{FF2B5EF4-FFF2-40B4-BE49-F238E27FC236}">
                <a16:creationId xmlns:a16="http://schemas.microsoft.com/office/drawing/2014/main" id="{F2C11A23-EE8C-4CBC-87C1-C10BBA81F03C}"/>
              </a:ext>
            </a:extLst>
          </p:cNvPr>
          <p:cNvSpPr>
            <a:spLocks noGrp="1" noChangeArrowheads="1"/>
          </p:cNvSpPr>
          <p:nvPr>
            <p:ph idx="1"/>
          </p:nvPr>
        </p:nvSpPr>
        <p:spPr/>
        <p:txBody>
          <a:bodyPr/>
          <a:lstStyle/>
          <a:p>
            <a:pPr marL="0" indent="0">
              <a:buFontTx/>
              <a:buNone/>
            </a:pPr>
            <a:r>
              <a:rPr lang="en-US" altLang="en-US"/>
              <a:t>In all these three examples what is important to note is the fact that given a multi-dimension data-set, X </a:t>
            </a:r>
            <a:r>
              <a:rPr lang="en-US" altLang="en-US" baseline="-25000"/>
              <a:t>(n×p)</a:t>
            </a:r>
            <a:r>
              <a:rPr lang="en-US" altLang="en-US"/>
              <a:t>, of size (n×p), the user, be it the dietician, or the real estate or the faculty member, are all interested to draw some meaningful conclusions from this data-set, X</a:t>
            </a:r>
            <a:r>
              <a:rPr lang="en-US" altLang="en-US" baseline="-25000"/>
              <a:t>(n×p)</a:t>
            </a:r>
            <a:r>
              <a:rPr lang="en-US" altLang="en-US"/>
              <a:t>.The study of multivariate statistics leads us to analyze multivariate distributions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36DF139-E064-4E4C-A169-F162F6B41C4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13F6C7E-2B36-4411-9994-D29F95063724}"/>
              </a:ext>
            </a:extLst>
          </p:cNvPr>
          <p:cNvSpPr>
            <a:spLocks noGrp="1"/>
          </p:cNvSpPr>
          <p:nvPr>
            <p:ph type="ftr" sz="quarter" idx="11"/>
          </p:nvPr>
        </p:nvSpPr>
        <p:spPr/>
        <p:txBody>
          <a:bodyPr/>
          <a:lstStyle/>
          <a:p>
            <a:pPr>
              <a:defRPr/>
            </a:pPr>
            <a:r>
              <a:rPr lang="en-US"/>
              <a:t>RNSengupta,IME Dept.,IIT Kanpur,INDIA</a:t>
            </a:r>
          </a:p>
        </p:txBody>
      </p:sp>
      <p:sp>
        <p:nvSpPr>
          <p:cNvPr id="137220" name="Slide Number Placeholder 5">
            <a:extLst>
              <a:ext uri="{FF2B5EF4-FFF2-40B4-BE49-F238E27FC236}">
                <a16:creationId xmlns:a16="http://schemas.microsoft.com/office/drawing/2014/main" id="{DC0EEF0E-FB78-4DCE-A439-AF180FB6E0D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20085B1-3E0C-4078-893C-BBBC4657FADA}" type="slidenum">
              <a:rPr lang="en-US" altLang="en-US" sz="1400"/>
              <a:pPr>
                <a:spcBef>
                  <a:spcPct val="0"/>
                </a:spcBef>
                <a:buFontTx/>
                <a:buNone/>
              </a:pPr>
              <a:t>130</a:t>
            </a:fld>
            <a:endParaRPr lang="en-US" altLang="en-US" sz="1400"/>
          </a:p>
        </p:txBody>
      </p:sp>
      <p:sp>
        <p:nvSpPr>
          <p:cNvPr id="137221" name="Rectangle 2">
            <a:extLst>
              <a:ext uri="{FF2B5EF4-FFF2-40B4-BE49-F238E27FC236}">
                <a16:creationId xmlns:a16="http://schemas.microsoft.com/office/drawing/2014/main" id="{0F3DF27D-8782-4E79-AB63-1A9C95D553FA}"/>
              </a:ext>
            </a:extLst>
          </p:cNvPr>
          <p:cNvSpPr>
            <a:spLocks noGrp="1" noChangeArrowheads="1"/>
          </p:cNvSpPr>
          <p:nvPr>
            <p:ph type="title"/>
          </p:nvPr>
        </p:nvSpPr>
        <p:spPr/>
        <p:txBody>
          <a:bodyPr/>
          <a:lstStyle/>
          <a:p>
            <a:pPr eaLnBrk="1" hangingPunct="1"/>
            <a:r>
              <a:rPr lang="en-US" altLang="en-US"/>
              <a:t>Factor Analysis (FA) (General Working Plan) (contd..)</a:t>
            </a:r>
          </a:p>
        </p:txBody>
      </p:sp>
      <p:sp>
        <p:nvSpPr>
          <p:cNvPr id="6" name="Content Placeholder 5">
            <a:extLst>
              <a:ext uri="{FF2B5EF4-FFF2-40B4-BE49-F238E27FC236}">
                <a16:creationId xmlns:a16="http://schemas.microsoft.com/office/drawing/2014/main" id="{55BC2C2D-64E5-41E7-8BCA-A6EFC8B1E24E}"/>
              </a:ext>
            </a:extLst>
          </p:cNvPr>
          <p:cNvSpPr>
            <a:spLocks noGrp="1" noRot="1" noChangeAspect="1" noMove="1" noResize="1" noEditPoints="1" noAdjustHandles="1" noChangeArrowheads="1" noChangeShapeType="1" noTextEdit="1"/>
          </p:cNvSpPr>
          <p:nvPr>
            <p:ph idx="1"/>
          </p:nvPr>
        </p:nvSpPr>
        <p:spPr>
          <a:blipFill>
            <a:blip r:embed="rId2" cstate="print"/>
            <a:stretch>
              <a:fillRect l="-2815" t="-2965"/>
            </a:stretch>
          </a:blipFill>
          <a:ln>
            <a:miter lim="800000"/>
            <a:headEnd/>
            <a:tailEnd/>
          </a:ln>
          <a:extLst/>
        </p:spPr>
        <p:txBody>
          <a:bodyPr/>
          <a:lstStyle/>
          <a:p>
            <a:pPr>
              <a:defRPr/>
            </a:pPr>
            <a:r>
              <a:rPr lang="en-US">
                <a:noFill/>
              </a:rPr>
              <a:t>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EA5B37C-CCC1-4966-B390-F5D69C545FD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C9044AA8-9130-4DD4-A035-DFF4C4974C21}"/>
              </a:ext>
            </a:extLst>
          </p:cNvPr>
          <p:cNvSpPr>
            <a:spLocks noGrp="1"/>
          </p:cNvSpPr>
          <p:nvPr>
            <p:ph type="ftr" sz="quarter" idx="11"/>
          </p:nvPr>
        </p:nvSpPr>
        <p:spPr/>
        <p:txBody>
          <a:bodyPr/>
          <a:lstStyle/>
          <a:p>
            <a:pPr>
              <a:defRPr/>
            </a:pPr>
            <a:r>
              <a:rPr lang="en-US"/>
              <a:t>RNSengupta,IME Dept.,IIT Kanpur,INDIA</a:t>
            </a:r>
          </a:p>
        </p:txBody>
      </p:sp>
      <p:sp>
        <p:nvSpPr>
          <p:cNvPr id="138244" name="Slide Number Placeholder 5">
            <a:extLst>
              <a:ext uri="{FF2B5EF4-FFF2-40B4-BE49-F238E27FC236}">
                <a16:creationId xmlns:a16="http://schemas.microsoft.com/office/drawing/2014/main" id="{903B9FC0-0AC6-43FC-8209-C59D6F3559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B943216-D5C0-4742-A448-660B3188499E}" type="slidenum">
              <a:rPr lang="en-US" altLang="en-US" sz="1400"/>
              <a:pPr>
                <a:spcBef>
                  <a:spcPct val="0"/>
                </a:spcBef>
                <a:buFontTx/>
                <a:buNone/>
              </a:pPr>
              <a:t>131</a:t>
            </a:fld>
            <a:endParaRPr lang="en-US" altLang="en-US" sz="1400"/>
          </a:p>
        </p:txBody>
      </p:sp>
      <p:sp>
        <p:nvSpPr>
          <p:cNvPr id="138245" name="Rectangle 2">
            <a:extLst>
              <a:ext uri="{FF2B5EF4-FFF2-40B4-BE49-F238E27FC236}">
                <a16:creationId xmlns:a16="http://schemas.microsoft.com/office/drawing/2014/main" id="{2BD16113-685A-42BB-AEE3-673C3C7DD3B4}"/>
              </a:ext>
            </a:extLst>
          </p:cNvPr>
          <p:cNvSpPr>
            <a:spLocks noGrp="1" noChangeArrowheads="1"/>
          </p:cNvSpPr>
          <p:nvPr>
            <p:ph type="title"/>
          </p:nvPr>
        </p:nvSpPr>
        <p:spPr/>
        <p:txBody>
          <a:bodyPr/>
          <a:lstStyle/>
          <a:p>
            <a:pPr eaLnBrk="1" hangingPunct="1"/>
            <a:r>
              <a:rPr lang="en-US" altLang="en-US"/>
              <a:t>Factor Analysis (FA) (General Working Plan) (contd..)</a:t>
            </a:r>
          </a:p>
        </p:txBody>
      </p:sp>
      <p:sp>
        <p:nvSpPr>
          <p:cNvPr id="6" name="Content Placeholder 5">
            <a:extLst>
              <a:ext uri="{FF2B5EF4-FFF2-40B4-BE49-F238E27FC236}">
                <a16:creationId xmlns:a16="http://schemas.microsoft.com/office/drawing/2014/main" id="{AA23AAB8-9EF2-42EA-BCE5-4E6C052F23EB}"/>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a:stretch>
          </a:blipFill>
          <a:ln>
            <a:miter lim="800000"/>
            <a:headEnd/>
            <a:tailEnd/>
          </a:ln>
          <a:extLst/>
        </p:spPr>
        <p:txBody>
          <a:bodyPr/>
          <a:lstStyle/>
          <a:p>
            <a:pPr>
              <a:defRPr/>
            </a:pPr>
            <a:r>
              <a:rPr lang="en-US">
                <a:noFill/>
              </a:rPr>
              <a:t>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8606FE4-86C0-4AF5-819B-2EBB9678EE9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E76C14E-64BA-48C0-8078-CC233241A1EF}"/>
              </a:ext>
            </a:extLst>
          </p:cNvPr>
          <p:cNvSpPr>
            <a:spLocks noGrp="1"/>
          </p:cNvSpPr>
          <p:nvPr>
            <p:ph type="ftr" sz="quarter" idx="11"/>
          </p:nvPr>
        </p:nvSpPr>
        <p:spPr/>
        <p:txBody>
          <a:bodyPr/>
          <a:lstStyle/>
          <a:p>
            <a:pPr>
              <a:defRPr/>
            </a:pPr>
            <a:r>
              <a:rPr lang="en-US"/>
              <a:t>RNSengupta,IME Dept.,IIT Kanpur,INDIA</a:t>
            </a:r>
          </a:p>
        </p:txBody>
      </p:sp>
      <p:sp>
        <p:nvSpPr>
          <p:cNvPr id="139268" name="Slide Number Placeholder 5">
            <a:extLst>
              <a:ext uri="{FF2B5EF4-FFF2-40B4-BE49-F238E27FC236}">
                <a16:creationId xmlns:a16="http://schemas.microsoft.com/office/drawing/2014/main" id="{3AC2B73E-A9EE-44F7-996F-70B0CC5C1F6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49E73E-FD5A-45E3-A6B5-60F62C57E0B6}" type="slidenum">
              <a:rPr lang="en-US" altLang="en-US" sz="1400"/>
              <a:pPr>
                <a:spcBef>
                  <a:spcPct val="0"/>
                </a:spcBef>
                <a:buFontTx/>
                <a:buNone/>
              </a:pPr>
              <a:t>132</a:t>
            </a:fld>
            <a:endParaRPr lang="en-US" altLang="en-US" sz="1400"/>
          </a:p>
        </p:txBody>
      </p:sp>
      <p:sp>
        <p:nvSpPr>
          <p:cNvPr id="139269" name="Rectangle 2">
            <a:extLst>
              <a:ext uri="{FF2B5EF4-FFF2-40B4-BE49-F238E27FC236}">
                <a16:creationId xmlns:a16="http://schemas.microsoft.com/office/drawing/2014/main" id="{942F5A51-F452-4271-BDA6-507CCFA0013F}"/>
              </a:ext>
            </a:extLst>
          </p:cNvPr>
          <p:cNvSpPr>
            <a:spLocks noGrp="1" noChangeArrowheads="1"/>
          </p:cNvSpPr>
          <p:nvPr>
            <p:ph type="title"/>
          </p:nvPr>
        </p:nvSpPr>
        <p:spPr/>
        <p:txBody>
          <a:bodyPr/>
          <a:lstStyle/>
          <a:p>
            <a:pPr eaLnBrk="1" hangingPunct="1"/>
            <a:r>
              <a:rPr lang="en-US" altLang="en-US"/>
              <a:t>Factor Analysis (FA) (General Working Plan) (Example # 07)</a:t>
            </a:r>
          </a:p>
        </p:txBody>
      </p:sp>
      <p:sp>
        <p:nvSpPr>
          <p:cNvPr id="6" name="Content Placeholder 5">
            <a:extLst>
              <a:ext uri="{FF2B5EF4-FFF2-40B4-BE49-F238E27FC236}">
                <a16:creationId xmlns:a16="http://schemas.microsoft.com/office/drawing/2014/main" id="{FF533B52-EFD1-4B55-BBCB-9B2564F30E8E}"/>
              </a:ext>
            </a:extLst>
          </p:cNvPr>
          <p:cNvSpPr>
            <a:spLocks noGrp="1" noRot="1" noChangeAspect="1" noMove="1" noResize="1" noEditPoints="1" noAdjustHandles="1" noChangeArrowheads="1" noChangeShapeType="1" noTextEdit="1"/>
          </p:cNvSpPr>
          <p:nvPr>
            <p:ph idx="1"/>
          </p:nvPr>
        </p:nvSpPr>
        <p:spPr>
          <a:blipFill>
            <a:blip r:embed="rId2" cstate="print"/>
            <a:stretch>
              <a:fillRect l="-296" t="-404" r="-222"/>
            </a:stretch>
          </a:blipFill>
          <a:ln>
            <a:miter lim="800000"/>
            <a:headEnd/>
            <a:tailEnd/>
          </a:ln>
          <a:extLst/>
        </p:spPr>
        <p:txBody>
          <a:bodyPr/>
          <a:lstStyle/>
          <a:p>
            <a:pPr>
              <a:defRPr/>
            </a:pPr>
            <a:r>
              <a:rPr lang="en-US">
                <a:noFill/>
              </a:rPr>
              <a:t>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B9E1016-398D-487C-92FE-64EFC4AB4D3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5C84F56-F490-415D-BFFD-4983066AD278}"/>
              </a:ext>
            </a:extLst>
          </p:cNvPr>
          <p:cNvSpPr>
            <a:spLocks noGrp="1"/>
          </p:cNvSpPr>
          <p:nvPr>
            <p:ph type="ftr" sz="quarter" idx="11"/>
          </p:nvPr>
        </p:nvSpPr>
        <p:spPr/>
        <p:txBody>
          <a:bodyPr/>
          <a:lstStyle/>
          <a:p>
            <a:pPr>
              <a:defRPr/>
            </a:pPr>
            <a:r>
              <a:rPr lang="en-US"/>
              <a:t>RNSengupta,IME Dept.,IIT Kanpur,INDIA</a:t>
            </a:r>
          </a:p>
        </p:txBody>
      </p:sp>
      <p:sp>
        <p:nvSpPr>
          <p:cNvPr id="140292" name="Slide Number Placeholder 5">
            <a:extLst>
              <a:ext uri="{FF2B5EF4-FFF2-40B4-BE49-F238E27FC236}">
                <a16:creationId xmlns:a16="http://schemas.microsoft.com/office/drawing/2014/main" id="{0CFB25FB-8FD5-42E0-A5FE-4A94FEC6DA2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936F747-F3DC-4D62-98D8-E8097090DFED}" type="slidenum">
              <a:rPr lang="en-US" altLang="en-US" sz="1400"/>
              <a:pPr>
                <a:spcBef>
                  <a:spcPct val="0"/>
                </a:spcBef>
                <a:buFontTx/>
                <a:buNone/>
              </a:pPr>
              <a:t>133</a:t>
            </a:fld>
            <a:endParaRPr lang="en-US" altLang="en-US" sz="1400"/>
          </a:p>
        </p:txBody>
      </p:sp>
      <p:sp>
        <p:nvSpPr>
          <p:cNvPr id="140293" name="Rectangle 2">
            <a:extLst>
              <a:ext uri="{FF2B5EF4-FFF2-40B4-BE49-F238E27FC236}">
                <a16:creationId xmlns:a16="http://schemas.microsoft.com/office/drawing/2014/main" id="{86B29FE3-5B74-4016-9623-1C8C249120A3}"/>
              </a:ext>
            </a:extLst>
          </p:cNvPr>
          <p:cNvSpPr>
            <a:spLocks noGrp="1" noChangeArrowheads="1"/>
          </p:cNvSpPr>
          <p:nvPr>
            <p:ph type="title"/>
          </p:nvPr>
        </p:nvSpPr>
        <p:spPr/>
        <p:txBody>
          <a:bodyPr/>
          <a:lstStyle/>
          <a:p>
            <a:pPr eaLnBrk="1" hangingPunct="1"/>
            <a:r>
              <a:rPr lang="en-US" altLang="en-US" sz="3500"/>
              <a:t>Factor Analysis (FA) (General Working Plan) (Example # 07) (contd..)</a:t>
            </a:r>
          </a:p>
        </p:txBody>
      </p:sp>
      <p:pic>
        <p:nvPicPr>
          <p:cNvPr id="140294" name="Content Placeholder 1">
            <a:extLst>
              <a:ext uri="{FF2B5EF4-FFF2-40B4-BE49-F238E27FC236}">
                <a16:creationId xmlns:a16="http://schemas.microsoft.com/office/drawing/2014/main" id="{713C1AA0-3EA2-4F3F-A3FC-DE429FC155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19175" y="1600200"/>
            <a:ext cx="7105650" cy="4525963"/>
          </a:xfrm>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7EA2D53-CFAF-4923-831B-81DEF29105E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EFC6738-7C4A-4242-8B6D-6A3B7A66981A}"/>
              </a:ext>
            </a:extLst>
          </p:cNvPr>
          <p:cNvSpPr>
            <a:spLocks noGrp="1"/>
          </p:cNvSpPr>
          <p:nvPr>
            <p:ph type="ftr" sz="quarter" idx="11"/>
          </p:nvPr>
        </p:nvSpPr>
        <p:spPr/>
        <p:txBody>
          <a:bodyPr/>
          <a:lstStyle/>
          <a:p>
            <a:pPr>
              <a:defRPr/>
            </a:pPr>
            <a:r>
              <a:rPr lang="en-US"/>
              <a:t>RNSengupta,IME Dept.,IIT Kanpur,INDIA</a:t>
            </a:r>
          </a:p>
        </p:txBody>
      </p:sp>
      <p:sp>
        <p:nvSpPr>
          <p:cNvPr id="141316" name="Slide Number Placeholder 5">
            <a:extLst>
              <a:ext uri="{FF2B5EF4-FFF2-40B4-BE49-F238E27FC236}">
                <a16:creationId xmlns:a16="http://schemas.microsoft.com/office/drawing/2014/main" id="{7AA7FDF0-C027-4EF1-93DB-45E4748DD68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346CBF7-6562-4273-8373-377166DF8CD9}" type="slidenum">
              <a:rPr lang="en-US" altLang="en-US" sz="1400"/>
              <a:pPr>
                <a:spcBef>
                  <a:spcPct val="0"/>
                </a:spcBef>
                <a:buFontTx/>
                <a:buNone/>
              </a:pPr>
              <a:t>134</a:t>
            </a:fld>
            <a:endParaRPr lang="en-US" altLang="en-US" sz="1400"/>
          </a:p>
        </p:txBody>
      </p:sp>
      <p:sp>
        <p:nvSpPr>
          <p:cNvPr id="141317" name="Rectangle 2">
            <a:extLst>
              <a:ext uri="{FF2B5EF4-FFF2-40B4-BE49-F238E27FC236}">
                <a16:creationId xmlns:a16="http://schemas.microsoft.com/office/drawing/2014/main" id="{4CFD701F-7807-45D3-9E92-B1ED4A866A6B}"/>
              </a:ext>
            </a:extLst>
          </p:cNvPr>
          <p:cNvSpPr>
            <a:spLocks noGrp="1" noChangeArrowheads="1"/>
          </p:cNvSpPr>
          <p:nvPr>
            <p:ph type="title"/>
          </p:nvPr>
        </p:nvSpPr>
        <p:spPr/>
        <p:txBody>
          <a:bodyPr/>
          <a:lstStyle/>
          <a:p>
            <a:pPr eaLnBrk="1" hangingPunct="1"/>
            <a:r>
              <a:rPr lang="en-US" altLang="en-US" sz="3500"/>
              <a:t>Factor Analysis (FA) (General Working Plan) (Example # 07) (contd..)</a:t>
            </a:r>
          </a:p>
        </p:txBody>
      </p:sp>
      <p:pic>
        <p:nvPicPr>
          <p:cNvPr id="141318" name="Content Placeholder 6">
            <a:extLst>
              <a:ext uri="{FF2B5EF4-FFF2-40B4-BE49-F238E27FC236}">
                <a16:creationId xmlns:a16="http://schemas.microsoft.com/office/drawing/2014/main" id="{5BE6A42A-0BB4-4B57-BE01-4483CA04FE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04888" y="1878013"/>
            <a:ext cx="7134225" cy="3971925"/>
          </a:xfrm>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B0DE031-414E-4E24-9F43-27029639F14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CDED20B-E3B9-4D7B-B16C-33FB4C0255B9}"/>
              </a:ext>
            </a:extLst>
          </p:cNvPr>
          <p:cNvSpPr>
            <a:spLocks noGrp="1"/>
          </p:cNvSpPr>
          <p:nvPr>
            <p:ph type="ftr" sz="quarter" idx="11"/>
          </p:nvPr>
        </p:nvSpPr>
        <p:spPr/>
        <p:txBody>
          <a:bodyPr/>
          <a:lstStyle/>
          <a:p>
            <a:pPr>
              <a:defRPr/>
            </a:pPr>
            <a:r>
              <a:rPr lang="en-US"/>
              <a:t>RNSengupta,IME Dept.,IIT Kanpur,INDIA</a:t>
            </a:r>
          </a:p>
        </p:txBody>
      </p:sp>
      <p:sp>
        <p:nvSpPr>
          <p:cNvPr id="142340" name="Slide Number Placeholder 5">
            <a:extLst>
              <a:ext uri="{FF2B5EF4-FFF2-40B4-BE49-F238E27FC236}">
                <a16:creationId xmlns:a16="http://schemas.microsoft.com/office/drawing/2014/main" id="{762C2884-5F3A-4895-B487-053762CC8DB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3DC472-98B7-45AE-9A27-FA8A4805C31F}" type="slidenum">
              <a:rPr lang="en-US" altLang="en-US" sz="1400"/>
              <a:pPr>
                <a:spcBef>
                  <a:spcPct val="0"/>
                </a:spcBef>
                <a:buFontTx/>
                <a:buNone/>
              </a:pPr>
              <a:t>135</a:t>
            </a:fld>
            <a:endParaRPr lang="en-US" altLang="en-US" sz="1400"/>
          </a:p>
        </p:txBody>
      </p:sp>
      <p:sp>
        <p:nvSpPr>
          <p:cNvPr id="142341" name="Rectangle 2">
            <a:extLst>
              <a:ext uri="{FF2B5EF4-FFF2-40B4-BE49-F238E27FC236}">
                <a16:creationId xmlns:a16="http://schemas.microsoft.com/office/drawing/2014/main" id="{204F51E2-D3DF-47DB-8FD7-D8A3A39E2CBB}"/>
              </a:ext>
            </a:extLst>
          </p:cNvPr>
          <p:cNvSpPr>
            <a:spLocks noGrp="1" noChangeArrowheads="1"/>
          </p:cNvSpPr>
          <p:nvPr>
            <p:ph type="title"/>
          </p:nvPr>
        </p:nvSpPr>
        <p:spPr/>
        <p:txBody>
          <a:bodyPr/>
          <a:lstStyle/>
          <a:p>
            <a:pPr eaLnBrk="1" hangingPunct="1"/>
            <a:r>
              <a:rPr lang="en-US" altLang="en-US" sz="3500"/>
              <a:t>Factor Analysis (FA) (General Working Plan) (Example # 07) (contd..)</a:t>
            </a:r>
          </a:p>
        </p:txBody>
      </p:sp>
      <p:pic>
        <p:nvPicPr>
          <p:cNvPr id="142342" name="Content Placeholder 5">
            <a:extLst>
              <a:ext uri="{FF2B5EF4-FFF2-40B4-BE49-F238E27FC236}">
                <a16:creationId xmlns:a16="http://schemas.microsoft.com/office/drawing/2014/main" id="{7F5D3AFC-F14E-4F3F-90E1-67FDEDBA14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66788" y="2424113"/>
            <a:ext cx="7210425" cy="2876550"/>
          </a:xfrm>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82D5A79-A4B2-45CA-9DFF-4BD88A4A023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49F3E68-3432-4A35-A667-DA8E199F31AD}"/>
              </a:ext>
            </a:extLst>
          </p:cNvPr>
          <p:cNvSpPr>
            <a:spLocks noGrp="1"/>
          </p:cNvSpPr>
          <p:nvPr>
            <p:ph type="ftr" sz="quarter" idx="11"/>
          </p:nvPr>
        </p:nvSpPr>
        <p:spPr/>
        <p:txBody>
          <a:bodyPr/>
          <a:lstStyle/>
          <a:p>
            <a:pPr>
              <a:defRPr/>
            </a:pPr>
            <a:r>
              <a:rPr lang="en-US"/>
              <a:t>RNSengupta,IME Dept.,IIT Kanpur,INDIA</a:t>
            </a:r>
          </a:p>
        </p:txBody>
      </p:sp>
      <p:sp>
        <p:nvSpPr>
          <p:cNvPr id="143364" name="Slide Number Placeholder 5">
            <a:extLst>
              <a:ext uri="{FF2B5EF4-FFF2-40B4-BE49-F238E27FC236}">
                <a16:creationId xmlns:a16="http://schemas.microsoft.com/office/drawing/2014/main" id="{68DBBD6A-F185-482F-9A8E-34CA565A5D8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4A5AE31-A04A-4C48-8BB8-24FC2D94758C}" type="slidenum">
              <a:rPr lang="en-US" altLang="en-US" sz="1400"/>
              <a:pPr>
                <a:spcBef>
                  <a:spcPct val="0"/>
                </a:spcBef>
                <a:buFontTx/>
                <a:buNone/>
              </a:pPr>
              <a:t>136</a:t>
            </a:fld>
            <a:endParaRPr lang="en-US" altLang="en-US" sz="1400"/>
          </a:p>
        </p:txBody>
      </p:sp>
      <p:sp>
        <p:nvSpPr>
          <p:cNvPr id="143365" name="Rectangle 2">
            <a:extLst>
              <a:ext uri="{FF2B5EF4-FFF2-40B4-BE49-F238E27FC236}">
                <a16:creationId xmlns:a16="http://schemas.microsoft.com/office/drawing/2014/main" id="{ABDD3BBD-C6B5-4F01-A261-B4678AB37F1A}"/>
              </a:ext>
            </a:extLst>
          </p:cNvPr>
          <p:cNvSpPr>
            <a:spLocks noGrp="1" noChangeArrowheads="1"/>
          </p:cNvSpPr>
          <p:nvPr>
            <p:ph type="title"/>
          </p:nvPr>
        </p:nvSpPr>
        <p:spPr/>
        <p:txBody>
          <a:bodyPr/>
          <a:lstStyle/>
          <a:p>
            <a:pPr eaLnBrk="1" hangingPunct="1"/>
            <a:r>
              <a:rPr lang="en-US" altLang="en-US" sz="3500"/>
              <a:t>Factor Analysis (FA) (General Working Plan) (Example # 07) (contd..)</a:t>
            </a:r>
          </a:p>
        </p:txBody>
      </p:sp>
      <p:sp>
        <p:nvSpPr>
          <p:cNvPr id="2" name="Content Placeholder 1">
            <a:extLst>
              <a:ext uri="{FF2B5EF4-FFF2-40B4-BE49-F238E27FC236}">
                <a16:creationId xmlns:a16="http://schemas.microsoft.com/office/drawing/2014/main" id="{2477B9F7-D47B-43AA-BBD4-2F8990FAD939}"/>
              </a:ext>
            </a:extLst>
          </p:cNvPr>
          <p:cNvSpPr>
            <a:spLocks noGrp="1" noRot="1" noChangeAspect="1" noMove="1" noResize="1" noEditPoints="1" noAdjustHandles="1" noChangeArrowheads="1" noChangeShapeType="1" noTextEdit="1"/>
          </p:cNvSpPr>
          <p:nvPr>
            <p:ph idx="1"/>
          </p:nvPr>
        </p:nvSpPr>
        <p:spPr>
          <a:blipFill>
            <a:blip r:embed="rId2" cstate="print"/>
            <a:stretch>
              <a:fillRect l="-1185" t="-539" r="-2000" b="-135"/>
            </a:stretch>
          </a:blipFill>
          <a:ln>
            <a:miter lim="800000"/>
            <a:headEnd/>
            <a:tailEnd/>
          </a:ln>
          <a:extLst/>
        </p:spPr>
        <p:txBody>
          <a:bodyPr/>
          <a:lstStyle/>
          <a:p>
            <a:pPr>
              <a:defRPr/>
            </a:pPr>
            <a:r>
              <a:rPr lang="en-US">
                <a:no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BA91690-418D-488A-AA4A-EBC5F9A5B9A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8BB10B6-AB40-47F6-928F-E202D9F97643}"/>
              </a:ext>
            </a:extLst>
          </p:cNvPr>
          <p:cNvSpPr>
            <a:spLocks noGrp="1"/>
          </p:cNvSpPr>
          <p:nvPr>
            <p:ph type="ftr" sz="quarter" idx="11"/>
          </p:nvPr>
        </p:nvSpPr>
        <p:spPr/>
        <p:txBody>
          <a:bodyPr/>
          <a:lstStyle/>
          <a:p>
            <a:pPr>
              <a:defRPr/>
            </a:pPr>
            <a:r>
              <a:rPr lang="en-US"/>
              <a:t>RNSengupta,IME Dept.,IIT Kanpur,INDIA</a:t>
            </a:r>
          </a:p>
        </p:txBody>
      </p:sp>
      <p:sp>
        <p:nvSpPr>
          <p:cNvPr id="18436" name="Slide Number Placeholder 5">
            <a:extLst>
              <a:ext uri="{FF2B5EF4-FFF2-40B4-BE49-F238E27FC236}">
                <a16:creationId xmlns:a16="http://schemas.microsoft.com/office/drawing/2014/main" id="{27A5442C-F971-4A81-9FF7-0D6CC6D934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BEC2329-3BD6-42F8-8C11-035C258F016F}" type="slidenum">
              <a:rPr lang="en-US" altLang="en-US" sz="1400"/>
              <a:pPr>
                <a:spcBef>
                  <a:spcPct val="0"/>
                </a:spcBef>
                <a:buFontTx/>
                <a:buNone/>
              </a:pPr>
              <a:t>14</a:t>
            </a:fld>
            <a:endParaRPr lang="en-US" altLang="en-US" sz="1400"/>
          </a:p>
        </p:txBody>
      </p:sp>
      <p:sp>
        <p:nvSpPr>
          <p:cNvPr id="18437" name="Rectangle 2">
            <a:extLst>
              <a:ext uri="{FF2B5EF4-FFF2-40B4-BE49-F238E27FC236}">
                <a16:creationId xmlns:a16="http://schemas.microsoft.com/office/drawing/2014/main" id="{FE7FF9C1-23CD-4932-A73C-DEFF76C03E17}"/>
              </a:ext>
            </a:extLst>
          </p:cNvPr>
          <p:cNvSpPr>
            <a:spLocks noGrp="1" noChangeArrowheads="1"/>
          </p:cNvSpPr>
          <p:nvPr>
            <p:ph type="title"/>
          </p:nvPr>
        </p:nvSpPr>
        <p:spPr/>
        <p:txBody>
          <a:bodyPr/>
          <a:lstStyle/>
          <a:p>
            <a:pPr eaLnBrk="1" hangingPunct="1"/>
            <a:r>
              <a:rPr lang="en-US" altLang="en-US"/>
              <a:t>Multivariate Statistical Analysis</a:t>
            </a:r>
          </a:p>
        </p:txBody>
      </p:sp>
      <p:sp>
        <p:nvSpPr>
          <p:cNvPr id="18438" name="Content Placeholder 2">
            <a:extLst>
              <a:ext uri="{FF2B5EF4-FFF2-40B4-BE49-F238E27FC236}">
                <a16:creationId xmlns:a16="http://schemas.microsoft.com/office/drawing/2014/main" id="{C3F35422-06A5-45FC-93E2-7541DDCE868A}"/>
              </a:ext>
            </a:extLst>
          </p:cNvPr>
          <p:cNvSpPr>
            <a:spLocks noGrp="1" noChangeArrowheads="1"/>
          </p:cNvSpPr>
          <p:nvPr>
            <p:ph idx="1"/>
          </p:nvPr>
        </p:nvSpPr>
        <p:spPr/>
        <p:txBody>
          <a:bodyPr/>
          <a:lstStyle/>
          <a:p>
            <a:pPr marL="0" indent="0">
              <a:buFontTx/>
              <a:buNone/>
            </a:pPr>
            <a:r>
              <a:rPr lang="en-US" altLang="en-US"/>
              <a:t>It is interesting to note that Francis Galton (1822-1911) may be credited as the first person who worked in the area of multivariate statistical analysis. In his work Natural Inheritance, Macmillan and Company (1889), the author summarized the ideas of regression considering bi-variate normal distribution.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4761AA8-0757-4AF0-A1F2-02D9AB85325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F017DCE-313B-4CA6-9738-E9B9CE44C960}"/>
              </a:ext>
            </a:extLst>
          </p:cNvPr>
          <p:cNvSpPr>
            <a:spLocks noGrp="1"/>
          </p:cNvSpPr>
          <p:nvPr>
            <p:ph type="ftr" sz="quarter" idx="11"/>
          </p:nvPr>
        </p:nvSpPr>
        <p:spPr/>
        <p:txBody>
          <a:bodyPr/>
          <a:lstStyle/>
          <a:p>
            <a:pPr>
              <a:defRPr/>
            </a:pPr>
            <a:r>
              <a:rPr lang="en-US"/>
              <a:t>RNSengupta,IME Dept.,IIT Kanpur,INDIA</a:t>
            </a:r>
          </a:p>
        </p:txBody>
      </p:sp>
      <p:sp>
        <p:nvSpPr>
          <p:cNvPr id="19460" name="Slide Number Placeholder 5">
            <a:extLst>
              <a:ext uri="{FF2B5EF4-FFF2-40B4-BE49-F238E27FC236}">
                <a16:creationId xmlns:a16="http://schemas.microsoft.com/office/drawing/2014/main" id="{A62AEF05-B3A2-45C3-9BE2-FD3E5347FF5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F70C9AB-2FCF-48B6-B486-14ED9B77F5A6}" type="slidenum">
              <a:rPr lang="en-US" altLang="en-US" sz="1400"/>
              <a:pPr>
                <a:spcBef>
                  <a:spcPct val="0"/>
                </a:spcBef>
                <a:buFontTx/>
                <a:buNone/>
              </a:pPr>
              <a:t>15</a:t>
            </a:fld>
            <a:endParaRPr lang="en-US" altLang="en-US" sz="1400"/>
          </a:p>
        </p:txBody>
      </p:sp>
      <p:sp>
        <p:nvSpPr>
          <p:cNvPr id="19461" name="Rectangle 2">
            <a:extLst>
              <a:ext uri="{FF2B5EF4-FFF2-40B4-BE49-F238E27FC236}">
                <a16:creationId xmlns:a16="http://schemas.microsoft.com/office/drawing/2014/main" id="{7AFBE6C0-1A1D-4432-B31E-F18AA130A8CF}"/>
              </a:ext>
            </a:extLst>
          </p:cNvPr>
          <p:cNvSpPr>
            <a:spLocks noGrp="1" noChangeArrowheads="1"/>
          </p:cNvSpPr>
          <p:nvPr>
            <p:ph type="title"/>
          </p:nvPr>
        </p:nvSpPr>
        <p:spPr/>
        <p:txBody>
          <a:bodyPr/>
          <a:lstStyle/>
          <a:p>
            <a:pPr eaLnBrk="1" hangingPunct="1"/>
            <a:r>
              <a:rPr lang="en-US" altLang="en-US"/>
              <a:t>Multivariate Statistical Analysis</a:t>
            </a:r>
          </a:p>
        </p:txBody>
      </p:sp>
      <p:sp>
        <p:nvSpPr>
          <p:cNvPr id="19462" name="Content Placeholder 2">
            <a:extLst>
              <a:ext uri="{FF2B5EF4-FFF2-40B4-BE49-F238E27FC236}">
                <a16:creationId xmlns:a16="http://schemas.microsoft.com/office/drawing/2014/main" id="{615DC92A-2776-43C1-9599-ECE75FF86EED}"/>
              </a:ext>
            </a:extLst>
          </p:cNvPr>
          <p:cNvSpPr>
            <a:spLocks noGrp="1" noChangeArrowheads="1"/>
          </p:cNvSpPr>
          <p:nvPr>
            <p:ph idx="1"/>
          </p:nvPr>
        </p:nvSpPr>
        <p:spPr/>
        <p:txBody>
          <a:bodyPr/>
          <a:lstStyle/>
          <a:p>
            <a:pPr marL="0" indent="0">
              <a:buFontTx/>
              <a:buNone/>
            </a:pPr>
            <a:r>
              <a:rPr lang="en-US" altLang="en-US"/>
              <a:t>To start with, let us define X</a:t>
            </a:r>
            <a:r>
              <a:rPr lang="en-US" altLang="en-US" baseline="-25000"/>
              <a:t>(n×p)</a:t>
            </a:r>
            <a:r>
              <a:rPr lang="en-US" altLang="en-US"/>
              <a:t>=(X</a:t>
            </a:r>
            <a:r>
              <a:rPr lang="en-US" altLang="en-US" baseline="-25000"/>
              <a:t>1</a:t>
            </a:r>
            <a:r>
              <a:rPr lang="en-US" altLang="en-US"/>
              <a:t>,…,X</a:t>
            </a:r>
            <a:r>
              <a:rPr lang="en-US" altLang="en-US" baseline="-25000"/>
              <a:t>p</a:t>
            </a:r>
            <a:r>
              <a:rPr lang="en-US" altLang="en-US"/>
              <a:t>) or (X</a:t>
            </a:r>
            <a:r>
              <a:rPr lang="en-US" altLang="en-US" baseline="-25000"/>
              <a:t>(i,j)</a:t>
            </a:r>
            <a:r>
              <a:rPr lang="en-US" altLang="en-US"/>
              <a:t>), i=1,….,n and j=1,…,p as a (n×p) dimension matrix of random variables, where </a:t>
            </a:r>
            <a:r>
              <a:rPr lang="en-US" altLang="en-US" i="1"/>
              <a:t>n</a:t>
            </a:r>
            <a:r>
              <a:rPr lang="en-US" altLang="en-US"/>
              <a:t> signifies the number of readings, while </a:t>
            </a:r>
            <a:r>
              <a:rPr lang="en-US" altLang="en-US" i="1"/>
              <a:t>p</a:t>
            </a:r>
            <a:r>
              <a:rPr lang="en-US" altLang="en-US"/>
              <a:t> the dimension, corresponds to different factors in a random variable which are of interest 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4755EDC-D9C4-4050-B07E-7FF1643959E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8149AA8-769A-4915-A51C-19CEBC8093EC}"/>
              </a:ext>
            </a:extLst>
          </p:cNvPr>
          <p:cNvSpPr>
            <a:spLocks noGrp="1"/>
          </p:cNvSpPr>
          <p:nvPr>
            <p:ph type="ftr" sz="quarter" idx="11"/>
          </p:nvPr>
        </p:nvSpPr>
        <p:spPr/>
        <p:txBody>
          <a:bodyPr/>
          <a:lstStyle/>
          <a:p>
            <a:pPr>
              <a:defRPr/>
            </a:pPr>
            <a:r>
              <a:rPr lang="en-US"/>
              <a:t>RNSengupta,IME Dept.,IIT Kanpur,INDIA</a:t>
            </a:r>
          </a:p>
        </p:txBody>
      </p:sp>
      <p:sp>
        <p:nvSpPr>
          <p:cNvPr id="20484" name="Slide Number Placeholder 5">
            <a:extLst>
              <a:ext uri="{FF2B5EF4-FFF2-40B4-BE49-F238E27FC236}">
                <a16:creationId xmlns:a16="http://schemas.microsoft.com/office/drawing/2014/main" id="{DC76B207-FCC2-46D3-B9F6-AF8C4F847D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1350E24-8440-4A30-8DDB-0593C2A786A0}" type="slidenum">
              <a:rPr lang="en-US" altLang="en-US" sz="1400"/>
              <a:pPr>
                <a:spcBef>
                  <a:spcPct val="0"/>
                </a:spcBef>
                <a:buFontTx/>
                <a:buNone/>
              </a:pPr>
              <a:t>16</a:t>
            </a:fld>
            <a:endParaRPr lang="en-US" altLang="en-US" sz="1400"/>
          </a:p>
        </p:txBody>
      </p:sp>
      <p:sp>
        <p:nvSpPr>
          <p:cNvPr id="20485" name="Rectangle 2">
            <a:extLst>
              <a:ext uri="{FF2B5EF4-FFF2-40B4-BE49-F238E27FC236}">
                <a16:creationId xmlns:a16="http://schemas.microsoft.com/office/drawing/2014/main" id="{303C0A0C-4968-4750-9339-BFC0D479688D}"/>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(Important Definitions)</a:t>
            </a:r>
          </a:p>
        </p:txBody>
      </p:sp>
      <p:sp>
        <p:nvSpPr>
          <p:cNvPr id="20486" name="Content Placeholder 2">
            <a:extLst>
              <a:ext uri="{FF2B5EF4-FFF2-40B4-BE49-F238E27FC236}">
                <a16:creationId xmlns:a16="http://schemas.microsoft.com/office/drawing/2014/main" id="{619B9699-E07F-4594-8D66-56FDF40425AC}"/>
              </a:ext>
            </a:extLst>
          </p:cNvPr>
          <p:cNvSpPr>
            <a:spLocks noGrp="1" noChangeArrowheads="1"/>
          </p:cNvSpPr>
          <p:nvPr>
            <p:ph idx="1"/>
          </p:nvPr>
        </p:nvSpPr>
        <p:spPr/>
        <p:txBody>
          <a:bodyPr/>
          <a:lstStyle/>
          <a:p>
            <a:pPr marL="0" indent="0">
              <a:buFontTx/>
              <a:buNone/>
            </a:pPr>
            <a:endParaRPr lang="en-US" altLang="en-US"/>
          </a:p>
        </p:txBody>
      </p:sp>
      <p:pic>
        <p:nvPicPr>
          <p:cNvPr id="20487" name="Picture 6">
            <a:extLst>
              <a:ext uri="{FF2B5EF4-FFF2-40B4-BE49-F238E27FC236}">
                <a16:creationId xmlns:a16="http://schemas.microsoft.com/office/drawing/2014/main" id="{D6593A8D-13D1-4899-A4AD-3F1ECC2A1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4BBBD57-F45A-4EAD-9BDD-479C3E0808D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E198323-2FFA-4FD6-B2D0-5A606562DD2F}"/>
              </a:ext>
            </a:extLst>
          </p:cNvPr>
          <p:cNvSpPr>
            <a:spLocks noGrp="1"/>
          </p:cNvSpPr>
          <p:nvPr>
            <p:ph type="ftr" sz="quarter" idx="11"/>
          </p:nvPr>
        </p:nvSpPr>
        <p:spPr/>
        <p:txBody>
          <a:bodyPr/>
          <a:lstStyle/>
          <a:p>
            <a:pPr>
              <a:defRPr/>
            </a:pPr>
            <a:r>
              <a:rPr lang="en-US"/>
              <a:t>RNSengupta,IME Dept.,IIT Kanpur,INDIA</a:t>
            </a:r>
          </a:p>
        </p:txBody>
      </p:sp>
      <p:sp>
        <p:nvSpPr>
          <p:cNvPr id="21508" name="Slide Number Placeholder 5">
            <a:extLst>
              <a:ext uri="{FF2B5EF4-FFF2-40B4-BE49-F238E27FC236}">
                <a16:creationId xmlns:a16="http://schemas.microsoft.com/office/drawing/2014/main" id="{E01A1DE9-9AEF-4A71-A718-D079B3FAFC8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1CE89D-78FC-45CA-AECF-89C0558275FC}" type="slidenum">
              <a:rPr lang="en-US" altLang="en-US" sz="1400"/>
              <a:pPr>
                <a:spcBef>
                  <a:spcPct val="0"/>
                </a:spcBef>
                <a:buFontTx/>
                <a:buNone/>
              </a:pPr>
              <a:t>17</a:t>
            </a:fld>
            <a:endParaRPr lang="en-US" altLang="en-US" sz="1400"/>
          </a:p>
        </p:txBody>
      </p:sp>
      <p:sp>
        <p:nvSpPr>
          <p:cNvPr id="21509" name="Rectangle 2">
            <a:extLst>
              <a:ext uri="{FF2B5EF4-FFF2-40B4-BE49-F238E27FC236}">
                <a16:creationId xmlns:a16="http://schemas.microsoft.com/office/drawing/2014/main" id="{5BD2D24B-5A54-4472-B4CB-AB700994DAEF}"/>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(Important Definitions contd…)</a:t>
            </a:r>
          </a:p>
        </p:txBody>
      </p:sp>
      <p:pic>
        <p:nvPicPr>
          <p:cNvPr id="21510" name="Content Placeholder 1">
            <a:extLst>
              <a:ext uri="{FF2B5EF4-FFF2-40B4-BE49-F238E27FC236}">
                <a16:creationId xmlns:a16="http://schemas.microsoft.com/office/drawing/2014/main" id="{363DC835-2BC7-4AE6-B13F-7816E1A3B4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905000"/>
            <a:ext cx="8229600" cy="396240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C498AF9-4EFD-4051-996E-30E668D1FA5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F45CE9A-ECB7-48BC-AC16-6589D8B13E4C}"/>
              </a:ext>
            </a:extLst>
          </p:cNvPr>
          <p:cNvSpPr>
            <a:spLocks noGrp="1"/>
          </p:cNvSpPr>
          <p:nvPr>
            <p:ph type="ftr" sz="quarter" idx="11"/>
          </p:nvPr>
        </p:nvSpPr>
        <p:spPr/>
        <p:txBody>
          <a:bodyPr/>
          <a:lstStyle/>
          <a:p>
            <a:pPr>
              <a:defRPr/>
            </a:pPr>
            <a:r>
              <a:rPr lang="en-US"/>
              <a:t>RNSengupta,IME Dept.,IIT Kanpur,INDIA</a:t>
            </a:r>
          </a:p>
        </p:txBody>
      </p:sp>
      <p:sp>
        <p:nvSpPr>
          <p:cNvPr id="22532" name="Slide Number Placeholder 5">
            <a:extLst>
              <a:ext uri="{FF2B5EF4-FFF2-40B4-BE49-F238E27FC236}">
                <a16:creationId xmlns:a16="http://schemas.microsoft.com/office/drawing/2014/main" id="{9DF42DB9-20F9-4A46-9AE6-7FEFB0731AA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AE0E8C-EBCC-43D6-BC2E-C76EE1102828}" type="slidenum">
              <a:rPr lang="en-US" altLang="en-US" sz="1400"/>
              <a:pPr>
                <a:spcBef>
                  <a:spcPct val="0"/>
                </a:spcBef>
                <a:buFontTx/>
                <a:buNone/>
              </a:pPr>
              <a:t>18</a:t>
            </a:fld>
            <a:endParaRPr lang="en-US" altLang="en-US" sz="1400"/>
          </a:p>
        </p:txBody>
      </p:sp>
      <p:sp>
        <p:nvSpPr>
          <p:cNvPr id="22533" name="Rectangle 2">
            <a:extLst>
              <a:ext uri="{FF2B5EF4-FFF2-40B4-BE49-F238E27FC236}">
                <a16:creationId xmlns:a16="http://schemas.microsoft.com/office/drawing/2014/main" id="{DA7D9A1D-F843-47CF-8871-939C40D15860}"/>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(Important Definitions contd…)</a:t>
            </a:r>
          </a:p>
        </p:txBody>
      </p:sp>
      <p:sp>
        <p:nvSpPr>
          <p:cNvPr id="22534" name="Content Placeholder 7">
            <a:extLst>
              <a:ext uri="{FF2B5EF4-FFF2-40B4-BE49-F238E27FC236}">
                <a16:creationId xmlns:a16="http://schemas.microsoft.com/office/drawing/2014/main" id="{D020C453-DA48-4E6D-9F17-B91ED05C5E35}"/>
              </a:ext>
            </a:extLst>
          </p:cNvPr>
          <p:cNvSpPr>
            <a:spLocks noGrp="1" noChangeArrowheads="1"/>
          </p:cNvSpPr>
          <p:nvPr>
            <p:ph idx="1"/>
          </p:nvPr>
        </p:nvSpPr>
        <p:spPr/>
        <p:txBody>
          <a:bodyPr/>
          <a:lstStyle/>
          <a:p>
            <a:endParaRPr lang="en-US" altLang="en-US"/>
          </a:p>
        </p:txBody>
      </p:sp>
      <p:pic>
        <p:nvPicPr>
          <p:cNvPr id="22535" name="Picture 8">
            <a:extLst>
              <a:ext uri="{FF2B5EF4-FFF2-40B4-BE49-F238E27FC236}">
                <a16:creationId xmlns:a16="http://schemas.microsoft.com/office/drawing/2014/main" id="{950AD7CD-C252-4E5B-9A87-31990103D8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D64F2C6-F393-4CD7-9E30-0CE429C0A83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9261574-DE60-4367-9D6A-83A09A65AFC2}"/>
              </a:ext>
            </a:extLst>
          </p:cNvPr>
          <p:cNvSpPr>
            <a:spLocks noGrp="1"/>
          </p:cNvSpPr>
          <p:nvPr>
            <p:ph type="ftr" sz="quarter" idx="11"/>
          </p:nvPr>
        </p:nvSpPr>
        <p:spPr/>
        <p:txBody>
          <a:bodyPr/>
          <a:lstStyle/>
          <a:p>
            <a:pPr>
              <a:defRPr/>
            </a:pPr>
            <a:r>
              <a:rPr lang="en-US"/>
              <a:t>RNSengupta,IME Dept.,IIT Kanpur,INDIA</a:t>
            </a:r>
          </a:p>
        </p:txBody>
      </p:sp>
      <p:sp>
        <p:nvSpPr>
          <p:cNvPr id="23556" name="Slide Number Placeholder 5">
            <a:extLst>
              <a:ext uri="{FF2B5EF4-FFF2-40B4-BE49-F238E27FC236}">
                <a16:creationId xmlns:a16="http://schemas.microsoft.com/office/drawing/2014/main" id="{28EAD161-9780-45F4-B1D6-C1D0ED8E592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FD3C44E-21E3-46FA-8E38-1E96DFC0F7C9}" type="slidenum">
              <a:rPr lang="en-US" altLang="en-US" sz="1400"/>
              <a:pPr>
                <a:spcBef>
                  <a:spcPct val="0"/>
                </a:spcBef>
                <a:buFontTx/>
                <a:buNone/>
              </a:pPr>
              <a:t>19</a:t>
            </a:fld>
            <a:endParaRPr lang="en-US" altLang="en-US" sz="1400"/>
          </a:p>
        </p:txBody>
      </p:sp>
      <p:sp>
        <p:nvSpPr>
          <p:cNvPr id="23557" name="Rectangle 2">
            <a:extLst>
              <a:ext uri="{FF2B5EF4-FFF2-40B4-BE49-F238E27FC236}">
                <a16:creationId xmlns:a16="http://schemas.microsoft.com/office/drawing/2014/main" id="{39F14A03-3EC6-48F5-9970-7E0BE3E98622}"/>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(Important Definitions contd…)</a:t>
            </a:r>
          </a:p>
        </p:txBody>
      </p:sp>
      <p:sp>
        <p:nvSpPr>
          <p:cNvPr id="23558" name="Content Placeholder 2">
            <a:extLst>
              <a:ext uri="{FF2B5EF4-FFF2-40B4-BE49-F238E27FC236}">
                <a16:creationId xmlns:a16="http://schemas.microsoft.com/office/drawing/2014/main" id="{FE585202-2E57-4A09-8992-D55988E08FF5}"/>
              </a:ext>
            </a:extLst>
          </p:cNvPr>
          <p:cNvSpPr>
            <a:spLocks noGrp="1" noChangeArrowheads="1"/>
          </p:cNvSpPr>
          <p:nvPr>
            <p:ph idx="1"/>
          </p:nvPr>
        </p:nvSpPr>
        <p:spPr/>
        <p:txBody>
          <a:bodyPr/>
          <a:lstStyle/>
          <a:p>
            <a:endParaRPr lang="en-US" altLang="en-US"/>
          </a:p>
        </p:txBody>
      </p:sp>
      <p:pic>
        <p:nvPicPr>
          <p:cNvPr id="23559" name="Picture 1">
            <a:extLst>
              <a:ext uri="{FF2B5EF4-FFF2-40B4-BE49-F238E27FC236}">
                <a16:creationId xmlns:a16="http://schemas.microsoft.com/office/drawing/2014/main" id="{A9FD6C38-4318-4BE8-A031-4982670B1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8229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197DD84-752B-437E-8F03-DED6DD5D61C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6AB8657-0C33-4972-B5CD-8D7FD0227E8B}"/>
              </a:ext>
            </a:extLst>
          </p:cNvPr>
          <p:cNvSpPr>
            <a:spLocks noGrp="1"/>
          </p:cNvSpPr>
          <p:nvPr>
            <p:ph type="ftr" sz="quarter" idx="11"/>
          </p:nvPr>
        </p:nvSpPr>
        <p:spPr/>
        <p:txBody>
          <a:bodyPr/>
          <a:lstStyle/>
          <a:p>
            <a:pPr>
              <a:defRPr/>
            </a:pPr>
            <a:r>
              <a:rPr lang="en-US"/>
              <a:t>RNSengupta,IME Dept.,IIT Kanpur,INDIA</a:t>
            </a:r>
          </a:p>
        </p:txBody>
      </p:sp>
      <p:sp>
        <p:nvSpPr>
          <p:cNvPr id="6148" name="Slide Number Placeholder 5">
            <a:extLst>
              <a:ext uri="{FF2B5EF4-FFF2-40B4-BE49-F238E27FC236}">
                <a16:creationId xmlns:a16="http://schemas.microsoft.com/office/drawing/2014/main" id="{EFC1DD61-BB9A-4C20-B5C8-3E39BA2926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96BDACA-83BA-4BD8-AB54-EC4C15EFF915}" type="slidenum">
              <a:rPr lang="en-US" altLang="en-US" sz="1400"/>
              <a:pPr>
                <a:spcBef>
                  <a:spcPct val="0"/>
                </a:spcBef>
                <a:buFontTx/>
                <a:buNone/>
              </a:pPr>
              <a:t>2</a:t>
            </a:fld>
            <a:endParaRPr lang="en-US" altLang="en-US" sz="1400"/>
          </a:p>
        </p:txBody>
      </p:sp>
      <p:sp>
        <p:nvSpPr>
          <p:cNvPr id="6149" name="Rectangle 2">
            <a:extLst>
              <a:ext uri="{FF2B5EF4-FFF2-40B4-BE49-F238E27FC236}">
                <a16:creationId xmlns:a16="http://schemas.microsoft.com/office/drawing/2014/main" id="{64448926-D230-498C-BB7C-2D8ADF087BFE}"/>
              </a:ext>
            </a:extLst>
          </p:cNvPr>
          <p:cNvSpPr>
            <a:spLocks noGrp="1" noChangeArrowheads="1"/>
          </p:cNvSpPr>
          <p:nvPr>
            <p:ph type="title"/>
          </p:nvPr>
        </p:nvSpPr>
        <p:spPr/>
        <p:txBody>
          <a:bodyPr/>
          <a:lstStyle/>
          <a:p>
            <a:pPr eaLnBrk="1" hangingPunct="1"/>
            <a:r>
              <a:rPr lang="en-US" altLang="en-US"/>
              <a:t>Multivariate Statistical Analysis (Example # 01)</a:t>
            </a:r>
          </a:p>
        </p:txBody>
      </p:sp>
      <p:sp>
        <p:nvSpPr>
          <p:cNvPr id="6150" name="Content Placeholder 6">
            <a:extLst>
              <a:ext uri="{FF2B5EF4-FFF2-40B4-BE49-F238E27FC236}">
                <a16:creationId xmlns:a16="http://schemas.microsoft.com/office/drawing/2014/main" id="{A2239D9F-CBDD-449E-B4C5-C99AA387DCBC}"/>
              </a:ext>
            </a:extLst>
          </p:cNvPr>
          <p:cNvSpPr>
            <a:spLocks noGrp="1" noChangeArrowheads="1"/>
          </p:cNvSpPr>
          <p:nvPr>
            <p:ph idx="1"/>
          </p:nvPr>
        </p:nvSpPr>
        <p:spPr/>
        <p:txBody>
          <a:bodyPr/>
          <a:lstStyle/>
          <a:p>
            <a:pPr>
              <a:buFontTx/>
              <a:buNone/>
            </a:pPr>
            <a:r>
              <a:rPr lang="en-IN" altLang="en-US" sz="4000"/>
              <a:t>	As a dietician in the hospital one is interested to study the physical features and find out the relevant parameters like body density (BD), body mass index (BMI), etc., of patients who undergo treatment in the hospital.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C45A4A-44A9-4C3D-95F8-C7E7BE709A0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CACA071B-8AC3-4E1E-B760-2250C68AD811}"/>
              </a:ext>
            </a:extLst>
          </p:cNvPr>
          <p:cNvSpPr>
            <a:spLocks noGrp="1"/>
          </p:cNvSpPr>
          <p:nvPr>
            <p:ph type="ftr" sz="quarter" idx="11"/>
          </p:nvPr>
        </p:nvSpPr>
        <p:spPr/>
        <p:txBody>
          <a:bodyPr/>
          <a:lstStyle/>
          <a:p>
            <a:pPr>
              <a:defRPr/>
            </a:pPr>
            <a:r>
              <a:rPr lang="en-US"/>
              <a:t>RNSengupta,IME Dept.,IIT Kanpur,INDIA</a:t>
            </a:r>
          </a:p>
        </p:txBody>
      </p:sp>
      <p:sp>
        <p:nvSpPr>
          <p:cNvPr id="24580" name="Slide Number Placeholder 5">
            <a:extLst>
              <a:ext uri="{FF2B5EF4-FFF2-40B4-BE49-F238E27FC236}">
                <a16:creationId xmlns:a16="http://schemas.microsoft.com/office/drawing/2014/main" id="{482739D5-EA35-4893-9D8C-83945B4803F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B40474A-45CE-4476-BF82-84F92ACD92E1}" type="slidenum">
              <a:rPr lang="en-US" altLang="en-US" sz="1400"/>
              <a:pPr>
                <a:spcBef>
                  <a:spcPct val="0"/>
                </a:spcBef>
                <a:buFontTx/>
                <a:buNone/>
              </a:pPr>
              <a:t>20</a:t>
            </a:fld>
            <a:endParaRPr lang="en-US" altLang="en-US" sz="1400"/>
          </a:p>
        </p:txBody>
      </p:sp>
      <p:sp>
        <p:nvSpPr>
          <p:cNvPr id="24581" name="Rectangle 2">
            <a:extLst>
              <a:ext uri="{FF2B5EF4-FFF2-40B4-BE49-F238E27FC236}">
                <a16:creationId xmlns:a16="http://schemas.microsoft.com/office/drawing/2014/main" id="{719549B4-90E9-4D00-BC88-F1B4DE41BDC0}"/>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(Important Definitions contd…)</a:t>
            </a:r>
          </a:p>
        </p:txBody>
      </p:sp>
      <p:pic>
        <p:nvPicPr>
          <p:cNvPr id="24582" name="Content Placeholder 1">
            <a:extLst>
              <a:ext uri="{FF2B5EF4-FFF2-40B4-BE49-F238E27FC236}">
                <a16:creationId xmlns:a16="http://schemas.microsoft.com/office/drawing/2014/main" id="{ED7658A6-D505-462A-9339-2638B78E0E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828800"/>
            <a:ext cx="7924800" cy="4114800"/>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D79ABAC-A71A-4E26-B3C1-6B95FACB458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37FE464-6238-419D-B753-30852D9A5814}"/>
              </a:ext>
            </a:extLst>
          </p:cNvPr>
          <p:cNvSpPr>
            <a:spLocks noGrp="1"/>
          </p:cNvSpPr>
          <p:nvPr>
            <p:ph type="ftr" sz="quarter" idx="11"/>
          </p:nvPr>
        </p:nvSpPr>
        <p:spPr/>
        <p:txBody>
          <a:bodyPr/>
          <a:lstStyle/>
          <a:p>
            <a:pPr>
              <a:defRPr/>
            </a:pPr>
            <a:r>
              <a:rPr lang="en-US"/>
              <a:t>RNSengupta,IME Dept.,IIT Kanpur,INDIA</a:t>
            </a:r>
          </a:p>
        </p:txBody>
      </p:sp>
      <p:sp>
        <p:nvSpPr>
          <p:cNvPr id="25604" name="Slide Number Placeholder 5">
            <a:extLst>
              <a:ext uri="{FF2B5EF4-FFF2-40B4-BE49-F238E27FC236}">
                <a16:creationId xmlns:a16="http://schemas.microsoft.com/office/drawing/2014/main" id="{38AF33EB-F626-4B76-865C-E72D08033C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077E7F3-5C81-4A2C-B70F-C7D15635C209}" type="slidenum">
              <a:rPr lang="en-US" altLang="en-US" sz="1400"/>
              <a:pPr>
                <a:spcBef>
                  <a:spcPct val="0"/>
                </a:spcBef>
                <a:buFontTx/>
                <a:buNone/>
              </a:pPr>
              <a:t>21</a:t>
            </a:fld>
            <a:endParaRPr lang="en-US" altLang="en-US" sz="1400"/>
          </a:p>
        </p:txBody>
      </p:sp>
      <p:sp>
        <p:nvSpPr>
          <p:cNvPr id="25605" name="Rectangle 2">
            <a:extLst>
              <a:ext uri="{FF2B5EF4-FFF2-40B4-BE49-F238E27FC236}">
                <a16:creationId xmlns:a16="http://schemas.microsoft.com/office/drawing/2014/main" id="{AC92288E-DE5D-41ED-9A46-7D03E074FC6A}"/>
              </a:ext>
            </a:extLst>
          </p:cNvPr>
          <p:cNvSpPr>
            <a:spLocks noGrp="1" noChangeArrowheads="1"/>
          </p:cNvSpPr>
          <p:nvPr>
            <p:ph type="title"/>
          </p:nvPr>
        </p:nvSpPr>
        <p:spPr/>
        <p:txBody>
          <a:bodyPr/>
          <a:lstStyle/>
          <a:p>
            <a:pPr eaLnBrk="1" hangingPunct="1"/>
            <a:r>
              <a:rPr lang="en-US" altLang="en-US"/>
              <a:t>Multivariate Statistical Analysis (Example # 04)</a:t>
            </a:r>
          </a:p>
        </p:txBody>
      </p:sp>
      <p:sp>
        <p:nvSpPr>
          <p:cNvPr id="25606" name="Content Placeholder 2">
            <a:extLst>
              <a:ext uri="{FF2B5EF4-FFF2-40B4-BE49-F238E27FC236}">
                <a16:creationId xmlns:a16="http://schemas.microsoft.com/office/drawing/2014/main" id="{B308CAA1-707F-4E1A-9116-E1B527C7A69A}"/>
              </a:ext>
            </a:extLst>
          </p:cNvPr>
          <p:cNvSpPr>
            <a:spLocks noGrp="1" noChangeArrowheads="1"/>
          </p:cNvSpPr>
          <p:nvPr>
            <p:ph idx="1"/>
          </p:nvPr>
        </p:nvSpPr>
        <p:spPr/>
        <p:txBody>
          <a:bodyPr/>
          <a:lstStyle/>
          <a:p>
            <a:pPr marL="0" indent="0">
              <a:buFontTx/>
              <a:buNone/>
            </a:pPr>
            <a:r>
              <a:rPr lang="en-US" altLang="en-US" sz="2500"/>
              <a:t>Consider the data related to cigarettes given in Statistics for Engineering and the Sciences, William Mendenhall and Terry Sincich, Pearson Publication, 2006, ISBN: 978-0131877061. The dataset contains measurements related to brand, tar content (mg), nicotine content (mg), weight (g) and carbon monoxide content (mg) for n=25 brands of cigarettes. The dataset can be accessed at &lt;</a:t>
            </a:r>
            <a:r>
              <a:rPr lang="en-US" altLang="en-US" sz="2500" u="sng">
                <a:solidFill>
                  <a:srgbClr val="0066FF"/>
                </a:solidFill>
              </a:rPr>
              <a:t>http://www.amstat.org/publications/jse/datasets/cigarettes.dat.txt</a:t>
            </a:r>
            <a:r>
              <a:rPr lang="en-US" altLang="en-US" sz="2500"/>
              <a:t>&gt;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248560B-B990-434E-86C7-7EABED1372EC}"/>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25C25C1-AC73-465A-AD7F-30F8A346CEB4}"/>
              </a:ext>
            </a:extLst>
          </p:cNvPr>
          <p:cNvSpPr>
            <a:spLocks noGrp="1"/>
          </p:cNvSpPr>
          <p:nvPr>
            <p:ph type="ftr" sz="quarter" idx="11"/>
          </p:nvPr>
        </p:nvSpPr>
        <p:spPr/>
        <p:txBody>
          <a:bodyPr/>
          <a:lstStyle/>
          <a:p>
            <a:pPr>
              <a:defRPr/>
            </a:pPr>
            <a:r>
              <a:rPr lang="en-US"/>
              <a:t>RNSengupta,IME Dept.,IIT Kanpur,INDIA</a:t>
            </a:r>
          </a:p>
        </p:txBody>
      </p:sp>
      <p:sp>
        <p:nvSpPr>
          <p:cNvPr id="26628" name="Slide Number Placeholder 5">
            <a:extLst>
              <a:ext uri="{FF2B5EF4-FFF2-40B4-BE49-F238E27FC236}">
                <a16:creationId xmlns:a16="http://schemas.microsoft.com/office/drawing/2014/main" id="{A54A2E36-5CB7-4FD5-A162-F683F886062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1494CFE-A1AA-4477-A47C-3F3A43940AA9}" type="slidenum">
              <a:rPr lang="en-US" altLang="en-US" sz="1400"/>
              <a:pPr>
                <a:spcBef>
                  <a:spcPct val="0"/>
                </a:spcBef>
                <a:buFontTx/>
                <a:buNone/>
              </a:pPr>
              <a:t>22</a:t>
            </a:fld>
            <a:endParaRPr lang="en-US" altLang="en-US" sz="1400"/>
          </a:p>
        </p:txBody>
      </p:sp>
      <p:sp>
        <p:nvSpPr>
          <p:cNvPr id="26629" name="Rectangle 2">
            <a:extLst>
              <a:ext uri="{FF2B5EF4-FFF2-40B4-BE49-F238E27FC236}">
                <a16:creationId xmlns:a16="http://schemas.microsoft.com/office/drawing/2014/main" id="{139A329B-0FD3-4566-9462-719456300B45}"/>
              </a:ext>
            </a:extLst>
          </p:cNvPr>
          <p:cNvSpPr>
            <a:spLocks noGrp="1" noChangeArrowheads="1"/>
          </p:cNvSpPr>
          <p:nvPr>
            <p:ph type="title"/>
          </p:nvPr>
        </p:nvSpPr>
        <p:spPr/>
        <p:txBody>
          <a:bodyPr/>
          <a:lstStyle/>
          <a:p>
            <a:pPr eaLnBrk="1" hangingPunct="1"/>
            <a:r>
              <a:rPr lang="en-US" altLang="en-US"/>
              <a:t>Multivariate Statistical Analysis (Example # 04 contd…)</a:t>
            </a:r>
          </a:p>
        </p:txBody>
      </p:sp>
      <p:sp>
        <p:nvSpPr>
          <p:cNvPr id="26630" name="Content Placeholder 2">
            <a:extLst>
              <a:ext uri="{FF2B5EF4-FFF2-40B4-BE49-F238E27FC236}">
                <a16:creationId xmlns:a16="http://schemas.microsoft.com/office/drawing/2014/main" id="{E50BB00D-6AFA-423B-A373-8965786F058E}"/>
              </a:ext>
            </a:extLst>
          </p:cNvPr>
          <p:cNvSpPr>
            <a:spLocks noGrp="1" noChangeArrowheads="1"/>
          </p:cNvSpPr>
          <p:nvPr>
            <p:ph idx="1"/>
          </p:nvPr>
        </p:nvSpPr>
        <p:spPr/>
        <p:txBody>
          <a:bodyPr/>
          <a:lstStyle/>
          <a:p>
            <a:endParaRPr lang="en-US" altLang="en-US"/>
          </a:p>
        </p:txBody>
      </p:sp>
      <p:pic>
        <p:nvPicPr>
          <p:cNvPr id="26631" name="Picture 1">
            <a:extLst>
              <a:ext uri="{FF2B5EF4-FFF2-40B4-BE49-F238E27FC236}">
                <a16:creationId xmlns:a16="http://schemas.microsoft.com/office/drawing/2014/main" id="{B8779CFF-E578-4008-9ED6-E08E53666C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764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97E21A8-3EC3-4B28-83E7-C6791499778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7967362-8D45-432A-953A-677256DE4121}"/>
              </a:ext>
            </a:extLst>
          </p:cNvPr>
          <p:cNvSpPr>
            <a:spLocks noGrp="1"/>
          </p:cNvSpPr>
          <p:nvPr>
            <p:ph type="ftr" sz="quarter" idx="11"/>
          </p:nvPr>
        </p:nvSpPr>
        <p:spPr/>
        <p:txBody>
          <a:bodyPr/>
          <a:lstStyle/>
          <a:p>
            <a:pPr>
              <a:defRPr/>
            </a:pPr>
            <a:r>
              <a:rPr lang="en-US"/>
              <a:t>RNSengupta,IME Dept.,IIT Kanpur,INDIA</a:t>
            </a:r>
          </a:p>
        </p:txBody>
      </p:sp>
      <p:sp>
        <p:nvSpPr>
          <p:cNvPr id="27652" name="Slide Number Placeholder 5">
            <a:extLst>
              <a:ext uri="{FF2B5EF4-FFF2-40B4-BE49-F238E27FC236}">
                <a16:creationId xmlns:a16="http://schemas.microsoft.com/office/drawing/2014/main" id="{5D35437C-AF41-489B-8D3B-CD8B6317548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492682-37FE-4E8B-BD84-FDBFAC5B61A8}" type="slidenum">
              <a:rPr lang="en-US" altLang="en-US" sz="1400"/>
              <a:pPr>
                <a:spcBef>
                  <a:spcPct val="0"/>
                </a:spcBef>
                <a:buFontTx/>
                <a:buNone/>
              </a:pPr>
              <a:t>23</a:t>
            </a:fld>
            <a:endParaRPr lang="en-US" altLang="en-US" sz="1400"/>
          </a:p>
        </p:txBody>
      </p:sp>
      <p:sp>
        <p:nvSpPr>
          <p:cNvPr id="27653" name="Rectangle 2">
            <a:extLst>
              <a:ext uri="{FF2B5EF4-FFF2-40B4-BE49-F238E27FC236}">
                <a16:creationId xmlns:a16="http://schemas.microsoft.com/office/drawing/2014/main" id="{AF1BBD15-FF99-443C-B26D-D96FB04E89CC}"/>
              </a:ext>
            </a:extLst>
          </p:cNvPr>
          <p:cNvSpPr>
            <a:spLocks noGrp="1" noChangeArrowheads="1"/>
          </p:cNvSpPr>
          <p:nvPr>
            <p:ph type="title"/>
          </p:nvPr>
        </p:nvSpPr>
        <p:spPr/>
        <p:txBody>
          <a:bodyPr/>
          <a:lstStyle/>
          <a:p>
            <a:pPr eaLnBrk="1" hangingPunct="1"/>
            <a:r>
              <a:rPr lang="en-US" altLang="en-US"/>
              <a:t>Multivariate Statistical Analysis (Example # 04 contd…)</a:t>
            </a:r>
          </a:p>
        </p:txBody>
      </p:sp>
      <p:sp>
        <p:nvSpPr>
          <p:cNvPr id="27654" name="Content Placeholder 2">
            <a:extLst>
              <a:ext uri="{FF2B5EF4-FFF2-40B4-BE49-F238E27FC236}">
                <a16:creationId xmlns:a16="http://schemas.microsoft.com/office/drawing/2014/main" id="{CDDE5C42-E23B-43DD-8240-36502AE409B0}"/>
              </a:ext>
            </a:extLst>
          </p:cNvPr>
          <p:cNvSpPr>
            <a:spLocks noGrp="1" noChangeArrowheads="1"/>
          </p:cNvSpPr>
          <p:nvPr>
            <p:ph idx="1"/>
          </p:nvPr>
        </p:nvSpPr>
        <p:spPr/>
        <p:txBody>
          <a:bodyPr/>
          <a:lstStyle/>
          <a:p>
            <a:endParaRPr lang="en-US" altLang="en-US"/>
          </a:p>
        </p:txBody>
      </p:sp>
      <p:pic>
        <p:nvPicPr>
          <p:cNvPr id="27655" name="Picture 6">
            <a:extLst>
              <a:ext uri="{FF2B5EF4-FFF2-40B4-BE49-F238E27FC236}">
                <a16:creationId xmlns:a16="http://schemas.microsoft.com/office/drawing/2014/main" id="{25A97457-D9DB-4235-AC2A-C63D7DF35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600200"/>
            <a:ext cx="7999412"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3D98E3-11A6-4912-8130-5468084A8BA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3E65F11-F7F8-4C7A-B0A7-0B3E33C13DB6}"/>
              </a:ext>
            </a:extLst>
          </p:cNvPr>
          <p:cNvSpPr>
            <a:spLocks noGrp="1"/>
          </p:cNvSpPr>
          <p:nvPr>
            <p:ph type="ftr" sz="quarter" idx="11"/>
          </p:nvPr>
        </p:nvSpPr>
        <p:spPr/>
        <p:txBody>
          <a:bodyPr/>
          <a:lstStyle/>
          <a:p>
            <a:pPr>
              <a:defRPr/>
            </a:pPr>
            <a:r>
              <a:rPr lang="en-US"/>
              <a:t>RNSengupta,IME Dept.,IIT Kanpur,INDIA</a:t>
            </a:r>
          </a:p>
        </p:txBody>
      </p:sp>
      <p:sp>
        <p:nvSpPr>
          <p:cNvPr id="28676" name="Slide Number Placeholder 5">
            <a:extLst>
              <a:ext uri="{FF2B5EF4-FFF2-40B4-BE49-F238E27FC236}">
                <a16:creationId xmlns:a16="http://schemas.microsoft.com/office/drawing/2014/main" id="{B5E6ED7C-385E-4A34-B96C-CD1C350631F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7A597AC-04E1-404E-AB17-5DB1A1539C86}" type="slidenum">
              <a:rPr lang="en-US" altLang="en-US" sz="1400"/>
              <a:pPr>
                <a:spcBef>
                  <a:spcPct val="0"/>
                </a:spcBef>
                <a:buFontTx/>
                <a:buNone/>
              </a:pPr>
              <a:t>24</a:t>
            </a:fld>
            <a:endParaRPr lang="en-US" altLang="en-US" sz="1400"/>
          </a:p>
        </p:txBody>
      </p:sp>
      <p:sp>
        <p:nvSpPr>
          <p:cNvPr id="28677" name="Rectangle 2">
            <a:extLst>
              <a:ext uri="{FF2B5EF4-FFF2-40B4-BE49-F238E27FC236}">
                <a16:creationId xmlns:a16="http://schemas.microsoft.com/office/drawing/2014/main" id="{71136E48-0CCA-4199-AA94-6676012F5CE8}"/>
              </a:ext>
            </a:extLst>
          </p:cNvPr>
          <p:cNvSpPr>
            <a:spLocks noGrp="1" noChangeArrowheads="1"/>
          </p:cNvSpPr>
          <p:nvPr>
            <p:ph type="title"/>
          </p:nvPr>
        </p:nvSpPr>
        <p:spPr/>
        <p:txBody>
          <a:bodyPr/>
          <a:lstStyle/>
          <a:p>
            <a:pPr eaLnBrk="1" hangingPunct="1"/>
            <a:r>
              <a:rPr lang="en-US" altLang="en-US"/>
              <a:t>Multivariate Statistical Analysis (Example # 04 contd…)</a:t>
            </a:r>
          </a:p>
        </p:txBody>
      </p:sp>
      <p:sp>
        <p:nvSpPr>
          <p:cNvPr id="28678" name="Content Placeholder 2">
            <a:extLst>
              <a:ext uri="{FF2B5EF4-FFF2-40B4-BE49-F238E27FC236}">
                <a16:creationId xmlns:a16="http://schemas.microsoft.com/office/drawing/2014/main" id="{F5C06F9E-1175-4844-AA7C-B1745882EF8E}"/>
              </a:ext>
            </a:extLst>
          </p:cNvPr>
          <p:cNvSpPr>
            <a:spLocks noGrp="1" noChangeArrowheads="1"/>
          </p:cNvSpPr>
          <p:nvPr>
            <p:ph idx="1"/>
          </p:nvPr>
        </p:nvSpPr>
        <p:spPr/>
        <p:txBody>
          <a:bodyPr/>
          <a:lstStyle/>
          <a:p>
            <a:endParaRPr lang="en-US" altLang="en-US"/>
          </a:p>
        </p:txBody>
      </p:sp>
      <p:pic>
        <p:nvPicPr>
          <p:cNvPr id="28679" name="Picture 1">
            <a:extLst>
              <a:ext uri="{FF2B5EF4-FFF2-40B4-BE49-F238E27FC236}">
                <a16:creationId xmlns:a16="http://schemas.microsoft.com/office/drawing/2014/main" id="{1CDDF1A5-30FA-498A-B498-A5B8AAC22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7848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B784BF-E049-4B56-8781-0DC3C72E57A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09615F5-EC41-4AA5-91C0-01230BD6A8AE}"/>
              </a:ext>
            </a:extLst>
          </p:cNvPr>
          <p:cNvSpPr>
            <a:spLocks noGrp="1"/>
          </p:cNvSpPr>
          <p:nvPr>
            <p:ph type="ftr" sz="quarter" idx="11"/>
          </p:nvPr>
        </p:nvSpPr>
        <p:spPr/>
        <p:txBody>
          <a:bodyPr/>
          <a:lstStyle/>
          <a:p>
            <a:pPr>
              <a:defRPr/>
            </a:pPr>
            <a:r>
              <a:rPr lang="en-US"/>
              <a:t>RNSengupta,IME Dept.,IIT Kanpur,INDIA</a:t>
            </a:r>
          </a:p>
        </p:txBody>
      </p:sp>
      <p:sp>
        <p:nvSpPr>
          <p:cNvPr id="29700" name="Slide Number Placeholder 5">
            <a:extLst>
              <a:ext uri="{FF2B5EF4-FFF2-40B4-BE49-F238E27FC236}">
                <a16:creationId xmlns:a16="http://schemas.microsoft.com/office/drawing/2014/main" id="{6D5F07F0-84A9-495E-8EDA-531C74B37B1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55A629-AEE7-4FAE-8DB1-6DD3E42ACCB4}" type="slidenum">
              <a:rPr lang="en-US" altLang="en-US" sz="1400"/>
              <a:pPr>
                <a:spcBef>
                  <a:spcPct val="0"/>
                </a:spcBef>
                <a:buFontTx/>
                <a:buNone/>
              </a:pPr>
              <a:t>25</a:t>
            </a:fld>
            <a:endParaRPr lang="en-US" altLang="en-US" sz="1400"/>
          </a:p>
        </p:txBody>
      </p:sp>
      <p:sp>
        <p:nvSpPr>
          <p:cNvPr id="29701" name="Rectangle 2">
            <a:extLst>
              <a:ext uri="{FF2B5EF4-FFF2-40B4-BE49-F238E27FC236}">
                <a16:creationId xmlns:a16="http://schemas.microsoft.com/office/drawing/2014/main" id="{F7673389-85CE-432A-8879-33BA6F24D148}"/>
              </a:ext>
            </a:extLst>
          </p:cNvPr>
          <p:cNvSpPr>
            <a:spLocks noGrp="1" noChangeArrowheads="1"/>
          </p:cNvSpPr>
          <p:nvPr>
            <p:ph type="title"/>
          </p:nvPr>
        </p:nvSpPr>
        <p:spPr/>
        <p:txBody>
          <a:bodyPr/>
          <a:lstStyle/>
          <a:p>
            <a:pPr eaLnBrk="1" hangingPunct="1"/>
            <a:r>
              <a:rPr lang="en-US" altLang="en-US"/>
              <a:t>Multinomial distribution</a:t>
            </a:r>
          </a:p>
        </p:txBody>
      </p:sp>
      <p:sp>
        <p:nvSpPr>
          <p:cNvPr id="29702" name="Content Placeholder 2">
            <a:extLst>
              <a:ext uri="{FF2B5EF4-FFF2-40B4-BE49-F238E27FC236}">
                <a16:creationId xmlns:a16="http://schemas.microsoft.com/office/drawing/2014/main" id="{A347FE73-EB41-4F1B-932D-12F67F6B0767}"/>
              </a:ext>
            </a:extLst>
          </p:cNvPr>
          <p:cNvSpPr>
            <a:spLocks noGrp="1" noChangeArrowheads="1"/>
          </p:cNvSpPr>
          <p:nvPr>
            <p:ph idx="1"/>
          </p:nvPr>
        </p:nvSpPr>
        <p:spPr/>
        <p:txBody>
          <a:bodyPr/>
          <a:lstStyle/>
          <a:p>
            <a:pPr>
              <a:buFont typeface="Wingdings" panose="05000000000000000000" pitchFamily="2" charset="2"/>
              <a:buChar char="§"/>
            </a:pPr>
            <a:r>
              <a:rPr lang="en-US" altLang="en-US"/>
              <a:t>Suppose X</a:t>
            </a:r>
            <a:r>
              <a:rPr lang="en-US" altLang="en-US" baseline="-25000"/>
              <a:t>1</a:t>
            </a:r>
            <a:r>
              <a:rPr lang="en-US" altLang="en-US"/>
              <a:t>,…,X</a:t>
            </a:r>
            <a:r>
              <a:rPr lang="en-US" altLang="en-US" baseline="-25000"/>
              <a:t>p</a:t>
            </a:r>
            <a:r>
              <a:rPr lang="en-US" altLang="en-US"/>
              <a:t> be p jointly distributed random variable each of which is discrete, non-negative and integer valued</a:t>
            </a:r>
          </a:p>
          <a:p>
            <a:pPr>
              <a:buFont typeface="Wingdings" panose="05000000000000000000" pitchFamily="2" charset="2"/>
              <a:buChar char="§"/>
            </a:pPr>
            <a:r>
              <a:rPr lang="en-US" altLang="en-US"/>
              <a:t>Then the joint probability mass function of X</a:t>
            </a:r>
            <a:r>
              <a:rPr lang="en-US" altLang="en-US" baseline="-25000"/>
              <a:t>1</a:t>
            </a:r>
            <a:r>
              <a:rPr lang="en-US" altLang="en-US"/>
              <a:t>,…,X</a:t>
            </a:r>
            <a:r>
              <a:rPr lang="en-US" altLang="en-US" baseline="-25000"/>
              <a:t>p</a:t>
            </a:r>
            <a:r>
              <a:rPr lang="en-US" altLang="en-US"/>
              <a:t> is called the multinomial distribution and is of the form </a:t>
            </a:r>
            <a:r>
              <a:rPr lang="en-US" altLang="en-US" baseline="30000"/>
              <a:t>n</a:t>
            </a:r>
            <a:r>
              <a:rPr lang="en-US" altLang="en-US"/>
              <a:t>C</a:t>
            </a:r>
            <a:r>
              <a:rPr lang="en-US" altLang="en-US" baseline="-25000"/>
              <a:t>x1,…,xp</a:t>
            </a:r>
            <a:r>
              <a:rPr lang="en-US" altLang="en-US"/>
              <a:t>*p</a:t>
            </a:r>
            <a:r>
              <a:rPr lang="en-US" altLang="en-US" baseline="-25000"/>
              <a:t>1</a:t>
            </a:r>
            <a:r>
              <a:rPr lang="en-US" altLang="en-US" baseline="30000"/>
              <a:t>x1</a:t>
            </a:r>
            <a:r>
              <a:rPr lang="en-US" altLang="en-US"/>
              <a:t> *…… *p</a:t>
            </a:r>
            <a:r>
              <a:rPr lang="en-US" altLang="en-US" baseline="-25000"/>
              <a:t>p</a:t>
            </a:r>
            <a:r>
              <a:rPr lang="en-US" altLang="en-US" baseline="30000"/>
              <a:t>xp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77F2B6-6E62-4080-A54E-C2796F58AC9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14A9BAF-8053-4B27-B3C2-A0059B005F8B}"/>
              </a:ext>
            </a:extLst>
          </p:cNvPr>
          <p:cNvSpPr>
            <a:spLocks noGrp="1"/>
          </p:cNvSpPr>
          <p:nvPr>
            <p:ph type="ftr" sz="quarter" idx="11"/>
          </p:nvPr>
        </p:nvSpPr>
        <p:spPr/>
        <p:txBody>
          <a:bodyPr/>
          <a:lstStyle/>
          <a:p>
            <a:pPr>
              <a:defRPr/>
            </a:pPr>
            <a:r>
              <a:rPr lang="en-US"/>
              <a:t>RNSengupta,IME Dept.,IIT Kanpur,INDIA</a:t>
            </a:r>
          </a:p>
        </p:txBody>
      </p:sp>
      <p:sp>
        <p:nvSpPr>
          <p:cNvPr id="30724" name="Slide Number Placeholder 5">
            <a:extLst>
              <a:ext uri="{FF2B5EF4-FFF2-40B4-BE49-F238E27FC236}">
                <a16:creationId xmlns:a16="http://schemas.microsoft.com/office/drawing/2014/main" id="{98A13AD0-E802-46E9-9A4F-300888A9F4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4920FF7-ED88-428A-82BF-CDECD4F1FE19}" type="slidenum">
              <a:rPr lang="en-US" altLang="en-US" sz="1400"/>
              <a:pPr>
                <a:spcBef>
                  <a:spcPct val="0"/>
                </a:spcBef>
                <a:buFontTx/>
                <a:buNone/>
              </a:pPr>
              <a:t>26</a:t>
            </a:fld>
            <a:endParaRPr lang="en-US" altLang="en-US" sz="1400"/>
          </a:p>
        </p:txBody>
      </p:sp>
      <p:sp>
        <p:nvSpPr>
          <p:cNvPr id="30725" name="Rectangle 2">
            <a:extLst>
              <a:ext uri="{FF2B5EF4-FFF2-40B4-BE49-F238E27FC236}">
                <a16:creationId xmlns:a16="http://schemas.microsoft.com/office/drawing/2014/main" id="{F4B59D6E-87DE-4668-9A24-CB26A56D62B1}"/>
              </a:ext>
            </a:extLst>
          </p:cNvPr>
          <p:cNvSpPr>
            <a:spLocks noGrp="1" noChangeArrowheads="1"/>
          </p:cNvSpPr>
          <p:nvPr>
            <p:ph type="title"/>
          </p:nvPr>
        </p:nvSpPr>
        <p:spPr/>
        <p:txBody>
          <a:bodyPr/>
          <a:lstStyle/>
          <a:p>
            <a:pPr eaLnBrk="1" hangingPunct="1"/>
            <a:r>
              <a:rPr lang="en-US" altLang="en-US"/>
              <a:t>Multinomial distribution (contd..)</a:t>
            </a:r>
          </a:p>
        </p:txBody>
      </p:sp>
      <p:sp>
        <p:nvSpPr>
          <p:cNvPr id="30726" name="Content Placeholder 2">
            <a:extLst>
              <a:ext uri="{FF2B5EF4-FFF2-40B4-BE49-F238E27FC236}">
                <a16:creationId xmlns:a16="http://schemas.microsoft.com/office/drawing/2014/main" id="{152AC47C-8D2C-432B-BE12-94ED4FA2AA63}"/>
              </a:ext>
            </a:extLst>
          </p:cNvPr>
          <p:cNvSpPr>
            <a:spLocks noGrp="1" noChangeArrowheads="1"/>
          </p:cNvSpPr>
          <p:nvPr>
            <p:ph idx="1"/>
          </p:nvPr>
        </p:nvSpPr>
        <p:spPr/>
        <p:txBody>
          <a:bodyPr/>
          <a:lstStyle/>
          <a:p>
            <a:pPr marL="0" indent="0">
              <a:buFontTx/>
              <a:buNone/>
            </a:pPr>
            <a:r>
              <a:rPr lang="en-US" altLang="en-US" sz="4000"/>
              <a:t>For a better appreciation of the multinomial distribution consider the polynomial coefficients of the expansion of the multinomial expansion, {p</a:t>
            </a:r>
            <a:r>
              <a:rPr lang="en-US" altLang="en-US" sz="4000" baseline="-25000"/>
              <a:t>1x1</a:t>
            </a:r>
            <a:r>
              <a:rPr lang="en-US" altLang="en-US" sz="4000"/>
              <a:t>+⋯.+p</a:t>
            </a:r>
            <a:r>
              <a:rPr lang="en-US" altLang="en-US" sz="4000" baseline="-25000"/>
              <a:t>pxp</a:t>
            </a:r>
            <a:r>
              <a:rPr lang="en-US" altLang="en-US" sz="4000"/>
              <a:t>}</a:t>
            </a:r>
            <a:r>
              <a:rPr lang="en-US" altLang="en-US" sz="4000" baseline="30000"/>
              <a:t>n</a:t>
            </a:r>
            <a:endParaRPr lang="en-US" altLang="en-US" sz="4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0C8935F-C0CD-46B4-8B77-8532E8E7B1F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F692393-0689-4314-A774-DE56C75F8BBD}"/>
              </a:ext>
            </a:extLst>
          </p:cNvPr>
          <p:cNvSpPr>
            <a:spLocks noGrp="1"/>
          </p:cNvSpPr>
          <p:nvPr>
            <p:ph type="ftr" sz="quarter" idx="11"/>
          </p:nvPr>
        </p:nvSpPr>
        <p:spPr/>
        <p:txBody>
          <a:bodyPr/>
          <a:lstStyle/>
          <a:p>
            <a:pPr>
              <a:defRPr/>
            </a:pPr>
            <a:r>
              <a:rPr lang="en-US"/>
              <a:t>RNSengupta,IME Dept.,IIT Kanpur,INDIA</a:t>
            </a:r>
          </a:p>
        </p:txBody>
      </p:sp>
      <p:sp>
        <p:nvSpPr>
          <p:cNvPr id="31748" name="Slide Number Placeholder 5">
            <a:extLst>
              <a:ext uri="{FF2B5EF4-FFF2-40B4-BE49-F238E27FC236}">
                <a16:creationId xmlns:a16="http://schemas.microsoft.com/office/drawing/2014/main" id="{B538D229-0B50-4F1B-A147-C85463B5D07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A630ED-D7D6-42AB-995B-FF77785ACC37}" type="slidenum">
              <a:rPr lang="en-US" altLang="en-US" sz="1400"/>
              <a:pPr>
                <a:spcBef>
                  <a:spcPct val="0"/>
                </a:spcBef>
                <a:buFontTx/>
                <a:buNone/>
              </a:pPr>
              <a:t>27</a:t>
            </a:fld>
            <a:endParaRPr lang="en-US" altLang="en-US" sz="1400"/>
          </a:p>
        </p:txBody>
      </p:sp>
      <p:sp>
        <p:nvSpPr>
          <p:cNvPr id="31749" name="Rectangle 2">
            <a:extLst>
              <a:ext uri="{FF2B5EF4-FFF2-40B4-BE49-F238E27FC236}">
                <a16:creationId xmlns:a16="http://schemas.microsoft.com/office/drawing/2014/main" id="{BBB83526-72AD-4E58-A721-82F42F686C22}"/>
              </a:ext>
            </a:extLst>
          </p:cNvPr>
          <p:cNvSpPr>
            <a:spLocks noGrp="1" noChangeArrowheads="1"/>
          </p:cNvSpPr>
          <p:nvPr>
            <p:ph type="title"/>
          </p:nvPr>
        </p:nvSpPr>
        <p:spPr/>
        <p:txBody>
          <a:bodyPr/>
          <a:lstStyle/>
          <a:p>
            <a:pPr eaLnBrk="1" hangingPunct="1"/>
            <a:r>
              <a:rPr lang="en-US" altLang="en-US"/>
              <a:t>Multinomial distribution (contd..)</a:t>
            </a:r>
          </a:p>
        </p:txBody>
      </p:sp>
      <p:sp>
        <p:nvSpPr>
          <p:cNvPr id="31750" name="Content Placeholder 2">
            <a:extLst>
              <a:ext uri="{FF2B5EF4-FFF2-40B4-BE49-F238E27FC236}">
                <a16:creationId xmlns:a16="http://schemas.microsoft.com/office/drawing/2014/main" id="{4D732203-5950-4E5B-80BD-D1B93F0CAA46}"/>
              </a:ext>
            </a:extLst>
          </p:cNvPr>
          <p:cNvSpPr>
            <a:spLocks noGrp="1" noChangeArrowheads="1"/>
          </p:cNvSpPr>
          <p:nvPr>
            <p:ph idx="1"/>
          </p:nvPr>
        </p:nvSpPr>
        <p:spPr/>
        <p:txBody>
          <a:bodyPr/>
          <a:lstStyle/>
          <a:p>
            <a:pPr marL="0" indent="0">
              <a:buFontTx/>
              <a:buNone/>
            </a:pPr>
            <a:r>
              <a:rPr lang="en-US" altLang="en-US"/>
              <a:t>A closer look at this expansion will make it immediately evident how the polynomial coefficients of the multinomial expansion correspond to the multinomial distribution discussed above. Another interesting analogy for multinomial distribution can be made from the Pascal Pyramid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4604F29-2F3F-46E5-BD60-D85C0722E9F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C2F000A-7F54-4284-BCFD-D7AFDE97E6B6}"/>
              </a:ext>
            </a:extLst>
          </p:cNvPr>
          <p:cNvSpPr>
            <a:spLocks noGrp="1"/>
          </p:cNvSpPr>
          <p:nvPr>
            <p:ph type="ftr" sz="quarter" idx="11"/>
          </p:nvPr>
        </p:nvSpPr>
        <p:spPr/>
        <p:txBody>
          <a:bodyPr/>
          <a:lstStyle/>
          <a:p>
            <a:pPr>
              <a:defRPr/>
            </a:pPr>
            <a:r>
              <a:rPr lang="en-US"/>
              <a:t>RNSengupta,IME Dept.,IIT Kanpur,INDIA</a:t>
            </a:r>
          </a:p>
        </p:txBody>
      </p:sp>
      <p:sp>
        <p:nvSpPr>
          <p:cNvPr id="32772" name="Slide Number Placeholder 5">
            <a:extLst>
              <a:ext uri="{FF2B5EF4-FFF2-40B4-BE49-F238E27FC236}">
                <a16:creationId xmlns:a16="http://schemas.microsoft.com/office/drawing/2014/main" id="{5643F398-1DCD-4AD9-8540-E787D8B0800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4291F23-02E7-4797-A27D-146F232F3084}" type="slidenum">
              <a:rPr lang="en-US" altLang="en-US" sz="1400"/>
              <a:pPr>
                <a:spcBef>
                  <a:spcPct val="0"/>
                </a:spcBef>
                <a:buFontTx/>
                <a:buNone/>
              </a:pPr>
              <a:t>28</a:t>
            </a:fld>
            <a:endParaRPr lang="en-US" altLang="en-US" sz="1400"/>
          </a:p>
        </p:txBody>
      </p:sp>
      <p:sp>
        <p:nvSpPr>
          <p:cNvPr id="32773" name="Rectangle 2">
            <a:extLst>
              <a:ext uri="{FF2B5EF4-FFF2-40B4-BE49-F238E27FC236}">
                <a16:creationId xmlns:a16="http://schemas.microsoft.com/office/drawing/2014/main" id="{411F8274-068C-4AD4-811F-760640EC3A79}"/>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(Multinomial distribution contd..)</a:t>
            </a:r>
          </a:p>
        </p:txBody>
      </p:sp>
      <p:pic>
        <p:nvPicPr>
          <p:cNvPr id="32774" name="Content Placeholder 1">
            <a:extLst>
              <a:ext uri="{FF2B5EF4-FFF2-40B4-BE49-F238E27FC236}">
                <a16:creationId xmlns:a16="http://schemas.microsoft.com/office/drawing/2014/main" id="{A3A3FEF7-4C3D-48C4-A242-78DFA10BB7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52600" y="1905000"/>
            <a:ext cx="6172200" cy="3830638"/>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46291D6-EB03-47B6-8C85-B828BB80F98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3B8D085-D6CF-4620-9139-59C27C362FE9}"/>
              </a:ext>
            </a:extLst>
          </p:cNvPr>
          <p:cNvSpPr>
            <a:spLocks noGrp="1"/>
          </p:cNvSpPr>
          <p:nvPr>
            <p:ph type="ftr" sz="quarter" idx="11"/>
          </p:nvPr>
        </p:nvSpPr>
        <p:spPr/>
        <p:txBody>
          <a:bodyPr/>
          <a:lstStyle/>
          <a:p>
            <a:pPr>
              <a:defRPr/>
            </a:pPr>
            <a:r>
              <a:rPr lang="en-US"/>
              <a:t>RNSengupta,IME Dept.,IIT Kanpur,INDIA</a:t>
            </a:r>
          </a:p>
        </p:txBody>
      </p:sp>
      <p:sp>
        <p:nvSpPr>
          <p:cNvPr id="33796" name="Slide Number Placeholder 5">
            <a:extLst>
              <a:ext uri="{FF2B5EF4-FFF2-40B4-BE49-F238E27FC236}">
                <a16:creationId xmlns:a16="http://schemas.microsoft.com/office/drawing/2014/main" id="{AD051A47-5A1E-47E7-993F-B0C98B1E0B9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597C95-3633-4AB6-AF46-5DC1FABFA79C}" type="slidenum">
              <a:rPr lang="en-US" altLang="en-US" sz="1400"/>
              <a:pPr>
                <a:spcBef>
                  <a:spcPct val="0"/>
                </a:spcBef>
                <a:buFontTx/>
                <a:buNone/>
              </a:pPr>
              <a:t>29</a:t>
            </a:fld>
            <a:endParaRPr lang="en-US" altLang="en-US" sz="1400"/>
          </a:p>
        </p:txBody>
      </p:sp>
      <p:sp>
        <p:nvSpPr>
          <p:cNvPr id="33797" name="Rectangle 2">
            <a:extLst>
              <a:ext uri="{FF2B5EF4-FFF2-40B4-BE49-F238E27FC236}">
                <a16:creationId xmlns:a16="http://schemas.microsoft.com/office/drawing/2014/main" id="{7B26F659-9DFF-4CBD-BA37-70F6EEF38F34}"/>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(Multinomial distribution contd..)</a:t>
            </a:r>
          </a:p>
        </p:txBody>
      </p:sp>
      <p:sp>
        <p:nvSpPr>
          <p:cNvPr id="33798" name="Content Placeholder 2">
            <a:extLst>
              <a:ext uri="{FF2B5EF4-FFF2-40B4-BE49-F238E27FC236}">
                <a16:creationId xmlns:a16="http://schemas.microsoft.com/office/drawing/2014/main" id="{1822ADC5-F83A-4F2F-8E76-BDB8DD75FD3E}"/>
              </a:ext>
            </a:extLst>
          </p:cNvPr>
          <p:cNvSpPr>
            <a:spLocks noGrp="1" noChangeArrowheads="1"/>
          </p:cNvSpPr>
          <p:nvPr>
            <p:ph idx="1"/>
          </p:nvPr>
        </p:nvSpPr>
        <p:spPr/>
        <p:txBody>
          <a:bodyPr/>
          <a:lstStyle/>
          <a:p>
            <a:pPr marL="0" indent="0">
              <a:buFontTx/>
              <a:buNone/>
            </a:pPr>
            <a:r>
              <a:rPr lang="en-US" altLang="en-US"/>
              <a:t>If we view the slices (as represented by A, B, C, D, E, F and so on) of the Pascal Pyramid as flat triangular plates, then the numbers depicted on them are as follows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1523E7A-71D5-47B3-8918-76DCA619275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D91597D9-17DA-4787-9D94-138EDEF29372}"/>
              </a:ext>
            </a:extLst>
          </p:cNvPr>
          <p:cNvSpPr>
            <a:spLocks noGrp="1"/>
          </p:cNvSpPr>
          <p:nvPr>
            <p:ph type="ftr" sz="quarter" idx="11"/>
          </p:nvPr>
        </p:nvSpPr>
        <p:spPr/>
        <p:txBody>
          <a:bodyPr/>
          <a:lstStyle/>
          <a:p>
            <a:pPr>
              <a:defRPr/>
            </a:pPr>
            <a:r>
              <a:rPr lang="en-US"/>
              <a:t>RNSengupta,IME Dept.,IIT Kanpur,INDIA</a:t>
            </a:r>
          </a:p>
        </p:txBody>
      </p:sp>
      <p:sp>
        <p:nvSpPr>
          <p:cNvPr id="7172" name="Slide Number Placeholder 5">
            <a:extLst>
              <a:ext uri="{FF2B5EF4-FFF2-40B4-BE49-F238E27FC236}">
                <a16:creationId xmlns:a16="http://schemas.microsoft.com/office/drawing/2014/main" id="{D8B89E00-2C8C-4617-AEFA-5C05983AC4B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5FD92F-FC06-4B53-B1C7-677F310A6398}" type="slidenum">
              <a:rPr lang="en-US" altLang="en-US" sz="1400"/>
              <a:pPr>
                <a:spcBef>
                  <a:spcPct val="0"/>
                </a:spcBef>
                <a:buFontTx/>
                <a:buNone/>
              </a:pPr>
              <a:t>3</a:t>
            </a:fld>
            <a:endParaRPr lang="en-US" altLang="en-US" sz="1400"/>
          </a:p>
        </p:txBody>
      </p:sp>
      <p:sp>
        <p:nvSpPr>
          <p:cNvPr id="7173" name="Rectangle 2">
            <a:extLst>
              <a:ext uri="{FF2B5EF4-FFF2-40B4-BE49-F238E27FC236}">
                <a16:creationId xmlns:a16="http://schemas.microsoft.com/office/drawing/2014/main" id="{D0E622AF-4394-44B8-84F0-E23A3BB7E39F}"/>
              </a:ext>
            </a:extLst>
          </p:cNvPr>
          <p:cNvSpPr>
            <a:spLocks noGrp="1" noChangeArrowheads="1"/>
          </p:cNvSpPr>
          <p:nvPr>
            <p:ph type="title"/>
          </p:nvPr>
        </p:nvSpPr>
        <p:spPr/>
        <p:txBody>
          <a:bodyPr/>
          <a:lstStyle/>
          <a:p>
            <a:pPr eaLnBrk="1" hangingPunct="1"/>
            <a:r>
              <a:rPr lang="en-US" altLang="en-US"/>
              <a:t>Multivariate Statistical Analysis (Example # 01 contd..)</a:t>
            </a:r>
          </a:p>
        </p:txBody>
      </p:sp>
      <p:sp>
        <p:nvSpPr>
          <p:cNvPr id="7174" name="Content Placeholder 6">
            <a:extLst>
              <a:ext uri="{FF2B5EF4-FFF2-40B4-BE49-F238E27FC236}">
                <a16:creationId xmlns:a16="http://schemas.microsoft.com/office/drawing/2014/main" id="{1264DFBF-9D7E-42D6-B718-429E140BE3A4}"/>
              </a:ext>
            </a:extLst>
          </p:cNvPr>
          <p:cNvSpPr>
            <a:spLocks noGrp="1" noChangeArrowheads="1"/>
          </p:cNvSpPr>
          <p:nvPr>
            <p:ph idx="1"/>
          </p:nvPr>
        </p:nvSpPr>
        <p:spPr/>
        <p:txBody>
          <a:bodyPr/>
          <a:lstStyle/>
          <a:p>
            <a:pPr>
              <a:buFontTx/>
              <a:buNone/>
            </a:pPr>
            <a:r>
              <a:rPr lang="en-IN" altLang="en-US" sz="4000"/>
              <a:t>	Dietician's job is to decide on the right diet plan based on the data/information like percent body fat, age (years), weight (kg), height (cms), etc., of the patients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F897896-5EC4-4395-9D9B-8EFDFCDD491C}"/>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3FFCD6E1-64D6-4E91-81C9-28205B70777F}"/>
              </a:ext>
            </a:extLst>
          </p:cNvPr>
          <p:cNvSpPr>
            <a:spLocks noGrp="1"/>
          </p:cNvSpPr>
          <p:nvPr>
            <p:ph type="ftr" sz="quarter" idx="11"/>
          </p:nvPr>
        </p:nvSpPr>
        <p:spPr/>
        <p:txBody>
          <a:bodyPr/>
          <a:lstStyle/>
          <a:p>
            <a:pPr>
              <a:defRPr/>
            </a:pPr>
            <a:r>
              <a:rPr lang="en-US"/>
              <a:t>RNSengupta,IME Dept.,IIT Kanpur,INDIA</a:t>
            </a:r>
          </a:p>
        </p:txBody>
      </p:sp>
      <p:sp>
        <p:nvSpPr>
          <p:cNvPr id="34820" name="Slide Number Placeholder 5">
            <a:extLst>
              <a:ext uri="{FF2B5EF4-FFF2-40B4-BE49-F238E27FC236}">
                <a16:creationId xmlns:a16="http://schemas.microsoft.com/office/drawing/2014/main" id="{29B016B4-3066-4EFE-8569-21A1066639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2F6CC5-6824-4CAF-A174-AFA42C5BD9FB}" type="slidenum">
              <a:rPr lang="en-US" altLang="en-US" sz="1400"/>
              <a:pPr>
                <a:spcBef>
                  <a:spcPct val="0"/>
                </a:spcBef>
                <a:buFontTx/>
                <a:buNone/>
              </a:pPr>
              <a:t>30</a:t>
            </a:fld>
            <a:endParaRPr lang="en-US" altLang="en-US" sz="1400"/>
          </a:p>
        </p:txBody>
      </p:sp>
      <p:sp>
        <p:nvSpPr>
          <p:cNvPr id="34821" name="Rectangle 2">
            <a:extLst>
              <a:ext uri="{FF2B5EF4-FFF2-40B4-BE49-F238E27FC236}">
                <a16:creationId xmlns:a16="http://schemas.microsoft.com/office/drawing/2014/main" id="{F7362F15-D46C-4A4F-99AA-DFD8E65D8ACC}"/>
              </a:ext>
            </a:extLst>
          </p:cNvPr>
          <p:cNvSpPr>
            <a:spLocks noGrp="1" noChangeArrowheads="1"/>
          </p:cNvSpPr>
          <p:nvPr>
            <p:ph type="title"/>
          </p:nvPr>
        </p:nvSpPr>
        <p:spPr/>
        <p:txBody>
          <a:bodyPr/>
          <a:lstStyle/>
          <a:p>
            <a:pPr eaLnBrk="1" hangingPunct="1"/>
            <a:r>
              <a:rPr lang="en-US" altLang="en-US"/>
              <a:t>Multivariate Statistical Analysis</a:t>
            </a:r>
            <a:br>
              <a:rPr lang="en-US" altLang="en-US"/>
            </a:br>
            <a:r>
              <a:rPr lang="en-US" altLang="en-US"/>
              <a:t>(Multinomial distribution contd..)</a:t>
            </a:r>
          </a:p>
        </p:txBody>
      </p:sp>
      <p:pic>
        <p:nvPicPr>
          <p:cNvPr id="34822" name="Content Placeholder 1">
            <a:extLst>
              <a:ext uri="{FF2B5EF4-FFF2-40B4-BE49-F238E27FC236}">
                <a16:creationId xmlns:a16="http://schemas.microsoft.com/office/drawing/2014/main" id="{3119508F-DB98-4321-91CE-DC76B185FD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33413" y="1981200"/>
            <a:ext cx="7877175" cy="320040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7F8DA3D-0E0E-4122-9332-224C9812103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BD31A0A-86F2-4E17-9805-A518AC10891F}"/>
              </a:ext>
            </a:extLst>
          </p:cNvPr>
          <p:cNvSpPr>
            <a:spLocks noGrp="1"/>
          </p:cNvSpPr>
          <p:nvPr>
            <p:ph type="ftr" sz="quarter" idx="11"/>
          </p:nvPr>
        </p:nvSpPr>
        <p:spPr/>
        <p:txBody>
          <a:bodyPr/>
          <a:lstStyle/>
          <a:p>
            <a:pPr>
              <a:defRPr/>
            </a:pPr>
            <a:r>
              <a:rPr lang="en-US"/>
              <a:t>RNSengupta,IME Dept.,IIT Kanpur,INDIA</a:t>
            </a:r>
          </a:p>
        </p:txBody>
      </p:sp>
      <p:sp>
        <p:nvSpPr>
          <p:cNvPr id="35844" name="Slide Number Placeholder 5">
            <a:extLst>
              <a:ext uri="{FF2B5EF4-FFF2-40B4-BE49-F238E27FC236}">
                <a16:creationId xmlns:a16="http://schemas.microsoft.com/office/drawing/2014/main" id="{8B9C4267-1558-498E-B6FD-F74ADAE300D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27C55D8-FB1E-4774-884B-0D17E4302DE0}" type="slidenum">
              <a:rPr lang="en-US" altLang="en-US" sz="1400"/>
              <a:pPr>
                <a:spcBef>
                  <a:spcPct val="0"/>
                </a:spcBef>
                <a:buFontTx/>
                <a:buNone/>
              </a:pPr>
              <a:t>31</a:t>
            </a:fld>
            <a:endParaRPr lang="en-US" altLang="en-US" sz="1400"/>
          </a:p>
        </p:txBody>
      </p:sp>
      <p:sp>
        <p:nvSpPr>
          <p:cNvPr id="35845" name="Rectangle 2">
            <a:extLst>
              <a:ext uri="{FF2B5EF4-FFF2-40B4-BE49-F238E27FC236}">
                <a16:creationId xmlns:a16="http://schemas.microsoft.com/office/drawing/2014/main" id="{B04D024F-7DD7-43B0-98CE-1717B2C403C1}"/>
              </a:ext>
            </a:extLst>
          </p:cNvPr>
          <p:cNvSpPr>
            <a:spLocks noGrp="1" noChangeArrowheads="1"/>
          </p:cNvSpPr>
          <p:nvPr>
            <p:ph type="title"/>
          </p:nvPr>
        </p:nvSpPr>
        <p:spPr/>
        <p:txBody>
          <a:bodyPr/>
          <a:lstStyle/>
          <a:p>
            <a:pPr eaLnBrk="1" hangingPunct="1"/>
            <a:r>
              <a:rPr lang="en-US" altLang="en-US" sz="3500"/>
              <a:t>Multivariate Statistical Analysis</a:t>
            </a:r>
            <a:br>
              <a:rPr lang="en-US" altLang="en-US" sz="3500"/>
            </a:br>
            <a:r>
              <a:rPr lang="en-US" altLang="en-US" sz="3500"/>
              <a:t>(Multinomial distribution Example # 05)</a:t>
            </a:r>
          </a:p>
        </p:txBody>
      </p:sp>
      <p:sp>
        <p:nvSpPr>
          <p:cNvPr id="35846" name="Content Placeholder 2">
            <a:extLst>
              <a:ext uri="{FF2B5EF4-FFF2-40B4-BE49-F238E27FC236}">
                <a16:creationId xmlns:a16="http://schemas.microsoft.com/office/drawing/2014/main" id="{B3C8C3E8-2665-453E-A84F-33D036100ED5}"/>
              </a:ext>
            </a:extLst>
          </p:cNvPr>
          <p:cNvSpPr>
            <a:spLocks noGrp="1" noChangeArrowheads="1"/>
          </p:cNvSpPr>
          <p:nvPr>
            <p:ph idx="1"/>
          </p:nvPr>
        </p:nvSpPr>
        <p:spPr/>
        <p:txBody>
          <a:bodyPr/>
          <a:lstStyle/>
          <a:p>
            <a:pPr marL="0" indent="0">
              <a:buFontTx/>
              <a:buNone/>
            </a:pPr>
            <a:r>
              <a:rPr lang="en-US" altLang="en-US" sz="2000"/>
              <a:t>Consider the use of contraceptive amongst married women in El Salvador in 1985, and the data for the same for a sample of 3165 respondents is shown</a:t>
            </a:r>
          </a:p>
          <a:p>
            <a:pPr marL="0" indent="0">
              <a:buFontTx/>
              <a:buNone/>
            </a:pPr>
            <a:endParaRPr lang="en-US" altLang="en-US" sz="2000"/>
          </a:p>
        </p:txBody>
      </p:sp>
      <p:pic>
        <p:nvPicPr>
          <p:cNvPr id="35847" name="Picture 1">
            <a:extLst>
              <a:ext uri="{FF2B5EF4-FFF2-40B4-BE49-F238E27FC236}">
                <a16:creationId xmlns:a16="http://schemas.microsoft.com/office/drawing/2014/main" id="{9222F539-6016-4E46-A741-5E496E78C2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514600"/>
            <a:ext cx="8382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BCDB9D7-4371-47A6-8295-4C84FD2EBC6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A45470A-7128-4A56-9AA2-4966CFC50147}"/>
              </a:ext>
            </a:extLst>
          </p:cNvPr>
          <p:cNvSpPr>
            <a:spLocks noGrp="1"/>
          </p:cNvSpPr>
          <p:nvPr>
            <p:ph type="ftr" sz="quarter" idx="11"/>
          </p:nvPr>
        </p:nvSpPr>
        <p:spPr/>
        <p:txBody>
          <a:bodyPr/>
          <a:lstStyle/>
          <a:p>
            <a:pPr>
              <a:defRPr/>
            </a:pPr>
            <a:r>
              <a:rPr lang="en-US"/>
              <a:t>RNSengupta,IME Dept.,IIT Kanpur,INDIA</a:t>
            </a:r>
          </a:p>
        </p:txBody>
      </p:sp>
      <p:sp>
        <p:nvSpPr>
          <p:cNvPr id="36868" name="Slide Number Placeholder 5">
            <a:extLst>
              <a:ext uri="{FF2B5EF4-FFF2-40B4-BE49-F238E27FC236}">
                <a16:creationId xmlns:a16="http://schemas.microsoft.com/office/drawing/2014/main" id="{234413B2-520C-4351-9B5A-6EEF340253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A8F4651-C71E-40BF-BA64-1A749FB4FD8A}" type="slidenum">
              <a:rPr lang="en-US" altLang="en-US" sz="1400"/>
              <a:pPr>
                <a:spcBef>
                  <a:spcPct val="0"/>
                </a:spcBef>
                <a:buFontTx/>
                <a:buNone/>
              </a:pPr>
              <a:t>32</a:t>
            </a:fld>
            <a:endParaRPr lang="en-US" altLang="en-US" sz="1400"/>
          </a:p>
        </p:txBody>
      </p:sp>
      <p:sp>
        <p:nvSpPr>
          <p:cNvPr id="36869" name="Rectangle 2">
            <a:extLst>
              <a:ext uri="{FF2B5EF4-FFF2-40B4-BE49-F238E27FC236}">
                <a16:creationId xmlns:a16="http://schemas.microsoft.com/office/drawing/2014/main" id="{A516AD61-F099-456A-A648-EF9C53AA0056}"/>
              </a:ext>
            </a:extLst>
          </p:cNvPr>
          <p:cNvSpPr>
            <a:spLocks noGrp="1" noChangeArrowheads="1"/>
          </p:cNvSpPr>
          <p:nvPr>
            <p:ph type="title"/>
          </p:nvPr>
        </p:nvSpPr>
        <p:spPr/>
        <p:txBody>
          <a:bodyPr/>
          <a:lstStyle/>
          <a:p>
            <a:pPr eaLnBrk="1" hangingPunct="1"/>
            <a:r>
              <a:rPr lang="en-US" altLang="en-US" sz="3000"/>
              <a:t>Multivariate Statistical Analysis</a:t>
            </a:r>
            <a:br>
              <a:rPr lang="en-US" altLang="en-US" sz="3000"/>
            </a:br>
            <a:r>
              <a:rPr lang="en-US" altLang="en-US" sz="3000"/>
              <a:t>(Multinomial distribution Example # 05 contd..)</a:t>
            </a:r>
          </a:p>
        </p:txBody>
      </p:sp>
      <p:sp>
        <p:nvSpPr>
          <p:cNvPr id="36870" name="Content Placeholder 2">
            <a:extLst>
              <a:ext uri="{FF2B5EF4-FFF2-40B4-BE49-F238E27FC236}">
                <a16:creationId xmlns:a16="http://schemas.microsoft.com/office/drawing/2014/main" id="{5078CC74-0B1D-4ADD-A180-0D8952C3B4DC}"/>
              </a:ext>
            </a:extLst>
          </p:cNvPr>
          <p:cNvSpPr>
            <a:spLocks noGrp="1" noChangeArrowheads="1"/>
          </p:cNvSpPr>
          <p:nvPr>
            <p:ph idx="1"/>
          </p:nvPr>
        </p:nvSpPr>
        <p:spPr/>
        <p:txBody>
          <a:bodyPr/>
          <a:lstStyle/>
          <a:p>
            <a:pPr marL="0" indent="0">
              <a:buFontTx/>
              <a:buNone/>
            </a:pPr>
            <a:r>
              <a:rPr lang="en-US" altLang="en-US"/>
              <a:t>Consider X</a:t>
            </a:r>
            <a:r>
              <a:rPr lang="en-US" altLang="en-US" baseline="-25000"/>
              <a:t>1</a:t>
            </a:r>
            <a:r>
              <a:rPr lang="en-US" altLang="en-US"/>
              <a:t>, X</a:t>
            </a:r>
            <a:r>
              <a:rPr lang="en-US" altLang="en-US" baseline="-25000"/>
              <a:t>2</a:t>
            </a:r>
            <a:r>
              <a:rPr lang="en-US" altLang="en-US"/>
              <a:t> and X</a:t>
            </a:r>
            <a:r>
              <a:rPr lang="en-US" altLang="en-US" baseline="-25000"/>
              <a:t>3</a:t>
            </a:r>
            <a:r>
              <a:rPr lang="en-US" altLang="en-US"/>
              <a:t> as the random variable signifying the case of sterilization, other method and none. Then the joint multinomial distribution may be written as f</a:t>
            </a:r>
            <a:r>
              <a:rPr lang="en-US" altLang="en-US" baseline="-25000"/>
              <a:t>X1</a:t>
            </a:r>
            <a:r>
              <a:rPr lang="en-US" altLang="en-US"/>
              <a:t>,</a:t>
            </a:r>
            <a:r>
              <a:rPr lang="en-US" altLang="en-US" baseline="-25000"/>
              <a:t>X2</a:t>
            </a:r>
            <a:r>
              <a:rPr lang="en-US" altLang="en-US"/>
              <a:t>,</a:t>
            </a:r>
            <a:r>
              <a:rPr lang="en-US" altLang="en-US" baseline="-25000"/>
              <a:t>X3</a:t>
            </a:r>
            <a:r>
              <a:rPr lang="en-US" altLang="en-US"/>
              <a:t>(x</a:t>
            </a:r>
            <a:r>
              <a:rPr lang="en-US" altLang="en-US" baseline="-25000"/>
              <a:t>1</a:t>
            </a:r>
            <a:r>
              <a:rPr lang="en-US" altLang="en-US"/>
              <a:t>,x</a:t>
            </a:r>
            <a:r>
              <a:rPr lang="en-US" altLang="en-US" baseline="-25000"/>
              <a:t>2</a:t>
            </a:r>
            <a:r>
              <a:rPr lang="en-US" altLang="en-US"/>
              <a:t>,x</a:t>
            </a:r>
            <a:r>
              <a:rPr lang="en-US" altLang="en-US" baseline="-25000"/>
              <a:t>3</a:t>
            </a:r>
            <a:r>
              <a:rPr lang="en-US" altLang="en-US"/>
              <a:t>)=Pr(X</a:t>
            </a:r>
            <a:r>
              <a:rPr lang="en-US" altLang="en-US" baseline="-25000"/>
              <a:t>1</a:t>
            </a:r>
            <a:r>
              <a:rPr lang="en-US" altLang="en-US"/>
              <a:t>=x</a:t>
            </a:r>
            <a:r>
              <a:rPr lang="en-US" altLang="en-US" baseline="-25000"/>
              <a:t>1</a:t>
            </a:r>
            <a:r>
              <a:rPr lang="en-US" altLang="en-US"/>
              <a:t>,X</a:t>
            </a:r>
            <a:r>
              <a:rPr lang="en-US" altLang="en-US" baseline="-25000"/>
              <a:t>2</a:t>
            </a:r>
            <a:r>
              <a:rPr lang="en-US" altLang="en-US"/>
              <a:t>=x</a:t>
            </a:r>
            <a:r>
              <a:rPr lang="en-US" altLang="en-US" baseline="-25000"/>
              <a:t>2</a:t>
            </a:r>
            <a:r>
              <a:rPr lang="en-US" altLang="en-US"/>
              <a:t>,X</a:t>
            </a:r>
            <a:r>
              <a:rPr lang="en-US" altLang="en-US" baseline="-25000"/>
              <a:t>3</a:t>
            </a:r>
            <a:r>
              <a:rPr lang="en-US" altLang="en-US"/>
              <a:t>=x</a:t>
            </a:r>
            <a:r>
              <a:rPr lang="en-US" altLang="en-US" baseline="-25000"/>
              <a:t>3</a:t>
            </a:r>
            <a:r>
              <a:rPr lang="en-US" altLang="en-US"/>
              <a:t>)=</a:t>
            </a:r>
            <a:r>
              <a:rPr lang="en-US" altLang="en-US" baseline="30000"/>
              <a:t>n</a:t>
            </a:r>
            <a:r>
              <a:rPr lang="en-US" altLang="en-US"/>
              <a:t>C</a:t>
            </a:r>
            <a:r>
              <a:rPr lang="en-US" altLang="en-US" baseline="-25000"/>
              <a:t>x1,x2,x3</a:t>
            </a:r>
            <a:r>
              <a:rPr lang="en-US" altLang="en-US"/>
              <a:t>*(1005/3165)</a:t>
            </a:r>
            <a:r>
              <a:rPr lang="en-US" altLang="en-US" baseline="30000"/>
              <a:t>x1</a:t>
            </a:r>
            <a:r>
              <a:rPr lang="en-US" altLang="en-US"/>
              <a:t>*(489/3165)</a:t>
            </a:r>
            <a:r>
              <a:rPr lang="en-US" altLang="en-US" baseline="30000"/>
              <a:t>x2</a:t>
            </a:r>
            <a:r>
              <a:rPr lang="en-US" altLang="en-US"/>
              <a:t>*(1005/3165)</a:t>
            </a:r>
            <a:r>
              <a:rPr lang="en-US" altLang="en-US" baseline="30000"/>
              <a:t>x3</a:t>
            </a:r>
            <a:r>
              <a:rPr lang="en-US" altLang="en-US"/>
              <a:t>, where x</a:t>
            </a:r>
            <a:r>
              <a:rPr lang="en-US" altLang="en-US" baseline="-25000"/>
              <a:t>1</a:t>
            </a:r>
            <a:r>
              <a:rPr lang="en-US" altLang="en-US"/>
              <a:t>+x</a:t>
            </a:r>
            <a:r>
              <a:rPr lang="en-US" altLang="en-US" baseline="-25000"/>
              <a:t>2</a:t>
            </a:r>
            <a:r>
              <a:rPr lang="en-US" altLang="en-US"/>
              <a:t>+x</a:t>
            </a:r>
            <a:r>
              <a:rPr lang="en-US" altLang="en-US" baseline="-25000"/>
              <a:t>3</a:t>
            </a:r>
            <a:r>
              <a:rPr lang="en-US" altLang="en-US"/>
              <a:t>=n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C14E47-753B-4454-8AF0-81CD6D768E6E}"/>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2C99B98-68BC-4D3D-BA05-D45135D770E0}"/>
              </a:ext>
            </a:extLst>
          </p:cNvPr>
          <p:cNvSpPr>
            <a:spLocks noGrp="1"/>
          </p:cNvSpPr>
          <p:nvPr>
            <p:ph type="ftr" sz="quarter" idx="11"/>
          </p:nvPr>
        </p:nvSpPr>
        <p:spPr/>
        <p:txBody>
          <a:bodyPr/>
          <a:lstStyle/>
          <a:p>
            <a:pPr>
              <a:defRPr/>
            </a:pPr>
            <a:r>
              <a:rPr lang="en-US"/>
              <a:t>RNSengupta,IME Dept.,IIT Kanpur,INDIA</a:t>
            </a:r>
          </a:p>
        </p:txBody>
      </p:sp>
      <p:sp>
        <p:nvSpPr>
          <p:cNvPr id="37892" name="Slide Number Placeholder 5">
            <a:extLst>
              <a:ext uri="{FF2B5EF4-FFF2-40B4-BE49-F238E27FC236}">
                <a16:creationId xmlns:a16="http://schemas.microsoft.com/office/drawing/2014/main" id="{665D6672-29A7-4D4A-AE3B-8A44968CD6E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2EB849C-7C18-4055-A6ED-434097BA6F54}" type="slidenum">
              <a:rPr lang="en-US" altLang="en-US" sz="1400"/>
              <a:pPr>
                <a:spcBef>
                  <a:spcPct val="0"/>
                </a:spcBef>
                <a:buFontTx/>
                <a:buNone/>
              </a:pPr>
              <a:t>33</a:t>
            </a:fld>
            <a:endParaRPr lang="en-US" altLang="en-US" sz="1400"/>
          </a:p>
        </p:txBody>
      </p:sp>
      <p:sp>
        <p:nvSpPr>
          <p:cNvPr id="37893" name="Rectangle 2">
            <a:extLst>
              <a:ext uri="{FF2B5EF4-FFF2-40B4-BE49-F238E27FC236}">
                <a16:creationId xmlns:a16="http://schemas.microsoft.com/office/drawing/2014/main" id="{69D309D8-40AA-4E76-9A51-EBA404F507B0}"/>
              </a:ext>
            </a:extLst>
          </p:cNvPr>
          <p:cNvSpPr>
            <a:spLocks noGrp="1" noChangeArrowheads="1"/>
          </p:cNvSpPr>
          <p:nvPr>
            <p:ph type="title"/>
          </p:nvPr>
        </p:nvSpPr>
        <p:spPr/>
        <p:txBody>
          <a:bodyPr/>
          <a:lstStyle/>
          <a:p>
            <a:pPr eaLnBrk="1" hangingPunct="1"/>
            <a:r>
              <a:rPr lang="en-US" altLang="en-US" sz="3000"/>
              <a:t>Multivariate Statistical Analysis</a:t>
            </a:r>
            <a:br>
              <a:rPr lang="en-US" altLang="en-US" sz="3000"/>
            </a:br>
            <a:r>
              <a:rPr lang="en-US" altLang="en-US" sz="3000"/>
              <a:t>(Multinomial distribution Example # 05 contd..)</a:t>
            </a:r>
          </a:p>
        </p:txBody>
      </p:sp>
      <p:pic>
        <p:nvPicPr>
          <p:cNvPr id="37894" name="Content Placeholder 1">
            <a:extLst>
              <a:ext uri="{FF2B5EF4-FFF2-40B4-BE49-F238E27FC236}">
                <a16:creationId xmlns:a16="http://schemas.microsoft.com/office/drawing/2014/main" id="{B75969CF-B44C-4CCE-9A4B-0E11FBA041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1600200"/>
            <a:ext cx="7086600" cy="4525963"/>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6CA0129-C64B-4D57-A7AE-0B08D968155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D6E6A49-2951-4164-9F9A-714E2420D2BF}"/>
              </a:ext>
            </a:extLst>
          </p:cNvPr>
          <p:cNvSpPr>
            <a:spLocks noGrp="1"/>
          </p:cNvSpPr>
          <p:nvPr>
            <p:ph type="ftr" sz="quarter" idx="11"/>
          </p:nvPr>
        </p:nvSpPr>
        <p:spPr/>
        <p:txBody>
          <a:bodyPr/>
          <a:lstStyle/>
          <a:p>
            <a:pPr>
              <a:defRPr/>
            </a:pPr>
            <a:r>
              <a:rPr lang="en-US"/>
              <a:t>RNSengupta,IME Dept.,IIT Kanpur,INDIA</a:t>
            </a:r>
          </a:p>
        </p:txBody>
      </p:sp>
      <p:sp>
        <p:nvSpPr>
          <p:cNvPr id="38916" name="Slide Number Placeholder 5">
            <a:extLst>
              <a:ext uri="{FF2B5EF4-FFF2-40B4-BE49-F238E27FC236}">
                <a16:creationId xmlns:a16="http://schemas.microsoft.com/office/drawing/2014/main" id="{01A75EC9-F406-45DE-9D18-B42927C8F71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CF92FA6-4E7B-4EC5-9523-204A30DE566B}" type="slidenum">
              <a:rPr lang="en-US" altLang="en-US" sz="1400"/>
              <a:pPr>
                <a:spcBef>
                  <a:spcPct val="0"/>
                </a:spcBef>
                <a:buFontTx/>
                <a:buNone/>
              </a:pPr>
              <a:t>34</a:t>
            </a:fld>
            <a:endParaRPr lang="en-US" altLang="en-US" sz="1400"/>
          </a:p>
        </p:txBody>
      </p:sp>
      <p:sp>
        <p:nvSpPr>
          <p:cNvPr id="38917" name="Rectangle 2">
            <a:extLst>
              <a:ext uri="{FF2B5EF4-FFF2-40B4-BE49-F238E27FC236}">
                <a16:creationId xmlns:a16="http://schemas.microsoft.com/office/drawing/2014/main" id="{4B3AA0BD-BA4A-4447-B60A-87C58AB41BF2}"/>
              </a:ext>
            </a:extLst>
          </p:cNvPr>
          <p:cNvSpPr>
            <a:spLocks noGrp="1" noChangeArrowheads="1"/>
          </p:cNvSpPr>
          <p:nvPr>
            <p:ph type="title"/>
          </p:nvPr>
        </p:nvSpPr>
        <p:spPr/>
        <p:txBody>
          <a:bodyPr/>
          <a:lstStyle/>
          <a:p>
            <a:pPr eaLnBrk="1" hangingPunct="1"/>
            <a:r>
              <a:rPr lang="en-US" altLang="en-US"/>
              <a:t>Multivariate Normal Distribution</a:t>
            </a:r>
          </a:p>
        </p:txBody>
      </p:sp>
      <p:sp>
        <p:nvSpPr>
          <p:cNvPr id="360454" name="Content Placeholder 2">
            <a:extLst>
              <a:ext uri="{FF2B5EF4-FFF2-40B4-BE49-F238E27FC236}">
                <a16:creationId xmlns:a16="http://schemas.microsoft.com/office/drawing/2014/main" id="{9AC813ED-F067-41AE-ADB9-D44F9D129302}"/>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a:stretch>
          </a:blipFill>
          <a:ln>
            <a:miter lim="800000"/>
            <a:headEnd/>
            <a:tailEnd/>
          </a:ln>
          <a:extLst/>
        </p:spPr>
        <p:txBody>
          <a:bodyPr/>
          <a:lstStyle/>
          <a:p>
            <a:pPr>
              <a:defRPr/>
            </a:pPr>
            <a:r>
              <a:rPr lang="en-US">
                <a:noFill/>
              </a:rPr>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59C0512-49BB-4288-968E-D4A11202329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CD660F5-CB1A-46FC-BAA6-64A2DB7C7B93}"/>
              </a:ext>
            </a:extLst>
          </p:cNvPr>
          <p:cNvSpPr>
            <a:spLocks noGrp="1"/>
          </p:cNvSpPr>
          <p:nvPr>
            <p:ph type="ftr" sz="quarter" idx="11"/>
          </p:nvPr>
        </p:nvSpPr>
        <p:spPr/>
        <p:txBody>
          <a:bodyPr/>
          <a:lstStyle/>
          <a:p>
            <a:pPr>
              <a:defRPr/>
            </a:pPr>
            <a:r>
              <a:rPr lang="en-US"/>
              <a:t>RNSengupta,IME Dept.,IIT Kanpur,INDIA</a:t>
            </a:r>
          </a:p>
        </p:txBody>
      </p:sp>
      <p:sp>
        <p:nvSpPr>
          <p:cNvPr id="39940" name="Slide Number Placeholder 5">
            <a:extLst>
              <a:ext uri="{FF2B5EF4-FFF2-40B4-BE49-F238E27FC236}">
                <a16:creationId xmlns:a16="http://schemas.microsoft.com/office/drawing/2014/main" id="{CFA4BEDB-0265-4639-A993-3CC14590D30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77B87ED-9D46-44EA-A881-2793021B9DC8}" type="slidenum">
              <a:rPr lang="en-US" altLang="en-US" sz="1400"/>
              <a:pPr>
                <a:spcBef>
                  <a:spcPct val="0"/>
                </a:spcBef>
                <a:buFontTx/>
                <a:buNone/>
              </a:pPr>
              <a:t>35</a:t>
            </a:fld>
            <a:endParaRPr lang="en-US" altLang="en-US" sz="1400"/>
          </a:p>
        </p:txBody>
      </p:sp>
      <p:sp>
        <p:nvSpPr>
          <p:cNvPr id="39941" name="Rectangle 2">
            <a:extLst>
              <a:ext uri="{FF2B5EF4-FFF2-40B4-BE49-F238E27FC236}">
                <a16:creationId xmlns:a16="http://schemas.microsoft.com/office/drawing/2014/main" id="{FC26BF7F-178F-443F-8512-A36871692457}"/>
              </a:ext>
            </a:extLst>
          </p:cNvPr>
          <p:cNvSpPr>
            <a:spLocks noGrp="1" noChangeArrowheads="1"/>
          </p:cNvSpPr>
          <p:nvPr>
            <p:ph type="title"/>
          </p:nvPr>
        </p:nvSpPr>
        <p:spPr/>
        <p:txBody>
          <a:bodyPr/>
          <a:lstStyle/>
          <a:p>
            <a:pPr eaLnBrk="1" hangingPunct="1"/>
            <a:r>
              <a:rPr lang="en-US" altLang="en-US"/>
              <a:t>Multivariate Normal Distribution (contd..)</a:t>
            </a:r>
          </a:p>
        </p:txBody>
      </p:sp>
      <p:sp>
        <p:nvSpPr>
          <p:cNvPr id="360454" name="Content Placeholder 2">
            <a:extLst>
              <a:ext uri="{FF2B5EF4-FFF2-40B4-BE49-F238E27FC236}">
                <a16:creationId xmlns:a16="http://schemas.microsoft.com/office/drawing/2014/main" id="{8A46D9E7-E734-4D0A-A198-EF8758F2F299}"/>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a:stretch>
          </a:blipFill>
          <a:ln>
            <a:miter lim="800000"/>
            <a:headEnd/>
            <a:tailEnd/>
          </a:ln>
          <a:extLst/>
        </p:spPr>
        <p:txBody>
          <a:bodyPr/>
          <a:lstStyle/>
          <a:p>
            <a:pPr>
              <a:defRPr/>
            </a:pPr>
            <a:r>
              <a:rPr lang="en-US">
                <a:no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1368FF4-390C-4880-BBC6-87ABAD225EE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3E8624C-21B4-4CB4-965E-8D29EAB34DC9}"/>
              </a:ext>
            </a:extLst>
          </p:cNvPr>
          <p:cNvSpPr>
            <a:spLocks noGrp="1"/>
          </p:cNvSpPr>
          <p:nvPr>
            <p:ph type="ftr" sz="quarter" idx="11"/>
          </p:nvPr>
        </p:nvSpPr>
        <p:spPr/>
        <p:txBody>
          <a:bodyPr/>
          <a:lstStyle/>
          <a:p>
            <a:pPr>
              <a:defRPr/>
            </a:pPr>
            <a:r>
              <a:rPr lang="en-US"/>
              <a:t>RNSengupta,IME Dept.,IIT Kanpur,INDIA</a:t>
            </a:r>
          </a:p>
        </p:txBody>
      </p:sp>
      <p:sp>
        <p:nvSpPr>
          <p:cNvPr id="40964" name="Slide Number Placeholder 5">
            <a:extLst>
              <a:ext uri="{FF2B5EF4-FFF2-40B4-BE49-F238E27FC236}">
                <a16:creationId xmlns:a16="http://schemas.microsoft.com/office/drawing/2014/main" id="{B1C8F954-5EEC-4A8A-95AB-B9288563732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180378-F8A4-448A-9113-D4CC94F86229}" type="slidenum">
              <a:rPr lang="en-US" altLang="en-US" sz="1400"/>
              <a:pPr>
                <a:spcBef>
                  <a:spcPct val="0"/>
                </a:spcBef>
                <a:buFontTx/>
                <a:buNone/>
              </a:pPr>
              <a:t>36</a:t>
            </a:fld>
            <a:endParaRPr lang="en-US" altLang="en-US" sz="1400"/>
          </a:p>
        </p:txBody>
      </p:sp>
      <p:sp>
        <p:nvSpPr>
          <p:cNvPr id="40965" name="Rectangle 2">
            <a:extLst>
              <a:ext uri="{FF2B5EF4-FFF2-40B4-BE49-F238E27FC236}">
                <a16:creationId xmlns:a16="http://schemas.microsoft.com/office/drawing/2014/main" id="{880CD54B-43E1-4694-B681-0410939EB480}"/>
              </a:ext>
            </a:extLst>
          </p:cNvPr>
          <p:cNvSpPr>
            <a:spLocks noGrp="1" noChangeArrowheads="1"/>
          </p:cNvSpPr>
          <p:nvPr>
            <p:ph type="title"/>
          </p:nvPr>
        </p:nvSpPr>
        <p:spPr/>
        <p:txBody>
          <a:bodyPr/>
          <a:lstStyle/>
          <a:p>
            <a:pPr eaLnBrk="1" hangingPunct="1"/>
            <a:r>
              <a:rPr lang="en-US" altLang="en-US"/>
              <a:t>Bivariate Normal Distribution</a:t>
            </a:r>
          </a:p>
        </p:txBody>
      </p:sp>
      <p:sp>
        <p:nvSpPr>
          <p:cNvPr id="360454" name="Content Placeholder 2">
            <a:extLst>
              <a:ext uri="{FF2B5EF4-FFF2-40B4-BE49-F238E27FC236}">
                <a16:creationId xmlns:a16="http://schemas.microsoft.com/office/drawing/2014/main" id="{338399F6-5DDF-439A-A504-520A09412D84}"/>
              </a:ext>
            </a:extLst>
          </p:cNvPr>
          <p:cNvSpPr>
            <a:spLocks noGrp="1" noRot="1" noChangeAspect="1" noMove="1" noResize="1" noEditPoints="1" noAdjustHandles="1" noChangeArrowheads="1" noChangeShapeType="1" noTextEdit="1"/>
          </p:cNvSpPr>
          <p:nvPr>
            <p:ph idx="1"/>
          </p:nvPr>
        </p:nvSpPr>
        <p:spPr>
          <a:blipFill>
            <a:blip r:embed="rId2" cstate="print"/>
            <a:stretch>
              <a:fillRect t="-1752"/>
            </a:stretch>
          </a:blipFill>
          <a:ln>
            <a:miter lim="800000"/>
            <a:headEnd/>
            <a:tailEnd/>
          </a:ln>
          <a:extLst/>
        </p:spPr>
        <p:txBody>
          <a:bodyPr/>
          <a:lstStyle/>
          <a:p>
            <a:pPr>
              <a:defRPr/>
            </a:pPr>
            <a:r>
              <a:rPr lang="en-US">
                <a:noFill/>
              </a:rPr>
              <a:t> </a:t>
            </a:r>
          </a:p>
        </p:txBody>
      </p:sp>
      <p:pic>
        <p:nvPicPr>
          <p:cNvPr id="40967" name="Picture 6">
            <a:extLst>
              <a:ext uri="{FF2B5EF4-FFF2-40B4-BE49-F238E27FC236}">
                <a16:creationId xmlns:a16="http://schemas.microsoft.com/office/drawing/2014/main" id="{37CF8F8E-AEC2-449F-A885-56B0488406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2743200"/>
            <a:ext cx="4724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9212E12-689F-40D5-9F2B-50FC20B6DDF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E752A6D-A75A-4003-B2CE-52A7CF5577ED}"/>
              </a:ext>
            </a:extLst>
          </p:cNvPr>
          <p:cNvSpPr>
            <a:spLocks noGrp="1"/>
          </p:cNvSpPr>
          <p:nvPr>
            <p:ph type="ftr" sz="quarter" idx="11"/>
          </p:nvPr>
        </p:nvSpPr>
        <p:spPr/>
        <p:txBody>
          <a:bodyPr/>
          <a:lstStyle/>
          <a:p>
            <a:pPr>
              <a:defRPr/>
            </a:pPr>
            <a:r>
              <a:rPr lang="en-US"/>
              <a:t>RNSengupta,IME Dept.,IIT Kanpur,INDIA</a:t>
            </a:r>
          </a:p>
        </p:txBody>
      </p:sp>
      <p:sp>
        <p:nvSpPr>
          <p:cNvPr id="41988" name="Slide Number Placeholder 5">
            <a:extLst>
              <a:ext uri="{FF2B5EF4-FFF2-40B4-BE49-F238E27FC236}">
                <a16:creationId xmlns:a16="http://schemas.microsoft.com/office/drawing/2014/main" id="{FFE896D3-6E96-4DB1-A531-F8C5F3A6AB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6A4626F-0321-426A-A3B2-519E00DB4B2C}" type="slidenum">
              <a:rPr lang="en-US" altLang="en-US" sz="1400"/>
              <a:pPr>
                <a:spcBef>
                  <a:spcPct val="0"/>
                </a:spcBef>
                <a:buFontTx/>
                <a:buNone/>
              </a:pPr>
              <a:t>37</a:t>
            </a:fld>
            <a:endParaRPr lang="en-US" altLang="en-US" sz="1400"/>
          </a:p>
        </p:txBody>
      </p:sp>
      <p:sp>
        <p:nvSpPr>
          <p:cNvPr id="41989" name="Rectangle 2">
            <a:extLst>
              <a:ext uri="{FF2B5EF4-FFF2-40B4-BE49-F238E27FC236}">
                <a16:creationId xmlns:a16="http://schemas.microsoft.com/office/drawing/2014/main" id="{DF384FED-5D27-4F30-80D6-F5814ADBD615}"/>
              </a:ext>
            </a:extLst>
          </p:cNvPr>
          <p:cNvSpPr>
            <a:spLocks noGrp="1" noChangeArrowheads="1"/>
          </p:cNvSpPr>
          <p:nvPr>
            <p:ph type="title"/>
          </p:nvPr>
        </p:nvSpPr>
        <p:spPr/>
        <p:txBody>
          <a:bodyPr/>
          <a:lstStyle/>
          <a:p>
            <a:pPr eaLnBrk="1" hangingPunct="1"/>
            <a:r>
              <a:rPr lang="en-US" altLang="en-US"/>
              <a:t>Bivariate Normal Distribution (contd..)</a:t>
            </a:r>
          </a:p>
        </p:txBody>
      </p:sp>
      <p:sp>
        <p:nvSpPr>
          <p:cNvPr id="360454" name="Content Placeholder 2">
            <a:extLst>
              <a:ext uri="{FF2B5EF4-FFF2-40B4-BE49-F238E27FC236}">
                <a16:creationId xmlns:a16="http://schemas.microsoft.com/office/drawing/2014/main" id="{0F929CD7-D352-41A8-BEF0-E1F002CAF176}"/>
              </a:ext>
            </a:extLst>
          </p:cNvPr>
          <p:cNvSpPr>
            <a:spLocks noGrp="1" noRot="1" noChangeAspect="1" noMove="1" noResize="1" noEditPoints="1" noAdjustHandles="1" noChangeArrowheads="1" noChangeShapeType="1" noTextEdit="1"/>
          </p:cNvSpPr>
          <p:nvPr>
            <p:ph idx="1"/>
          </p:nvPr>
        </p:nvSpPr>
        <p:spPr>
          <a:blipFill>
            <a:blip r:embed="rId2" cstate="print"/>
            <a:stretch>
              <a:fillRect t="-1752"/>
            </a:stretch>
          </a:blipFill>
          <a:ln>
            <a:miter lim="800000"/>
            <a:headEnd/>
            <a:tailEnd/>
          </a:ln>
          <a:extLst/>
        </p:spPr>
        <p:txBody>
          <a:bodyPr/>
          <a:lstStyle/>
          <a:p>
            <a:pPr>
              <a:defRPr/>
            </a:pPr>
            <a:r>
              <a:rPr lang="en-US">
                <a:noFill/>
              </a:rPr>
              <a:t> </a:t>
            </a:r>
          </a:p>
        </p:txBody>
      </p:sp>
      <p:pic>
        <p:nvPicPr>
          <p:cNvPr id="41991" name="Picture 7">
            <a:extLst>
              <a:ext uri="{FF2B5EF4-FFF2-40B4-BE49-F238E27FC236}">
                <a16:creationId xmlns:a16="http://schemas.microsoft.com/office/drawing/2014/main" id="{D9E3ECC4-33F7-479B-9702-B72EBA8AB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209800"/>
            <a:ext cx="4953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648B765-47E5-4C99-B5CC-D9D3901A051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D4C46F70-D878-4057-A3D4-73DD567C3475}"/>
              </a:ext>
            </a:extLst>
          </p:cNvPr>
          <p:cNvSpPr>
            <a:spLocks noGrp="1"/>
          </p:cNvSpPr>
          <p:nvPr>
            <p:ph type="ftr" sz="quarter" idx="11"/>
          </p:nvPr>
        </p:nvSpPr>
        <p:spPr/>
        <p:txBody>
          <a:bodyPr/>
          <a:lstStyle/>
          <a:p>
            <a:pPr>
              <a:defRPr/>
            </a:pPr>
            <a:r>
              <a:rPr lang="en-US"/>
              <a:t>RNSengupta,IME Dept.,IIT Kanpur,INDIA</a:t>
            </a:r>
          </a:p>
        </p:txBody>
      </p:sp>
      <p:sp>
        <p:nvSpPr>
          <p:cNvPr id="43012" name="Slide Number Placeholder 5">
            <a:extLst>
              <a:ext uri="{FF2B5EF4-FFF2-40B4-BE49-F238E27FC236}">
                <a16:creationId xmlns:a16="http://schemas.microsoft.com/office/drawing/2014/main" id="{E17092E9-F8CC-468F-8DE4-3B71870C083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BFA1B2-92B4-49F0-A3B0-9DE06CC7FE61}" type="slidenum">
              <a:rPr lang="en-US" altLang="en-US" sz="1400"/>
              <a:pPr>
                <a:spcBef>
                  <a:spcPct val="0"/>
                </a:spcBef>
                <a:buFontTx/>
                <a:buNone/>
              </a:pPr>
              <a:t>38</a:t>
            </a:fld>
            <a:endParaRPr lang="en-US" altLang="en-US" sz="1400"/>
          </a:p>
        </p:txBody>
      </p:sp>
      <p:sp>
        <p:nvSpPr>
          <p:cNvPr id="43013" name="Rectangle 2">
            <a:extLst>
              <a:ext uri="{FF2B5EF4-FFF2-40B4-BE49-F238E27FC236}">
                <a16:creationId xmlns:a16="http://schemas.microsoft.com/office/drawing/2014/main" id="{618FE39B-F0CE-46E6-B516-BA79D965C052}"/>
              </a:ext>
            </a:extLst>
          </p:cNvPr>
          <p:cNvSpPr>
            <a:spLocks noGrp="1" noChangeArrowheads="1"/>
          </p:cNvSpPr>
          <p:nvPr>
            <p:ph type="title"/>
          </p:nvPr>
        </p:nvSpPr>
        <p:spPr/>
        <p:txBody>
          <a:bodyPr/>
          <a:lstStyle/>
          <a:p>
            <a:pPr eaLnBrk="1" hangingPunct="1"/>
            <a:r>
              <a:rPr lang="en-US" altLang="en-US"/>
              <a:t>Bivariate Normal Distribution (contd..)</a:t>
            </a:r>
          </a:p>
        </p:txBody>
      </p:sp>
      <p:sp>
        <p:nvSpPr>
          <p:cNvPr id="360454" name="Content Placeholder 2">
            <a:extLst>
              <a:ext uri="{FF2B5EF4-FFF2-40B4-BE49-F238E27FC236}">
                <a16:creationId xmlns:a16="http://schemas.microsoft.com/office/drawing/2014/main" id="{5E096739-DE88-48E2-BC52-6E6B4B2B8CD4}"/>
              </a:ext>
            </a:extLst>
          </p:cNvPr>
          <p:cNvSpPr>
            <a:spLocks noGrp="1" noRot="1" noChangeAspect="1" noMove="1" noResize="1" noEditPoints="1" noAdjustHandles="1" noChangeArrowheads="1" noChangeShapeType="1" noTextEdit="1"/>
          </p:cNvSpPr>
          <p:nvPr>
            <p:ph idx="1"/>
          </p:nvPr>
        </p:nvSpPr>
        <p:spPr>
          <a:blipFill>
            <a:blip r:embed="rId2" cstate="print"/>
            <a:stretch>
              <a:fillRect t="-1752"/>
            </a:stretch>
          </a:blipFill>
          <a:ln>
            <a:miter lim="800000"/>
            <a:headEnd/>
            <a:tailEnd/>
          </a:ln>
          <a:extLst/>
        </p:spPr>
        <p:txBody>
          <a:bodyPr/>
          <a:lstStyle/>
          <a:p>
            <a:pPr>
              <a:defRPr/>
            </a:pPr>
            <a:r>
              <a:rPr lang="en-US">
                <a:noFill/>
              </a:rPr>
              <a:t> </a:t>
            </a:r>
          </a:p>
        </p:txBody>
      </p:sp>
      <p:pic>
        <p:nvPicPr>
          <p:cNvPr id="43015" name="Picture 8">
            <a:extLst>
              <a:ext uri="{FF2B5EF4-FFF2-40B4-BE49-F238E27FC236}">
                <a16:creationId xmlns:a16="http://schemas.microsoft.com/office/drawing/2014/main" id="{E94F92FA-5960-423B-BF8F-8897EB8BD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362200"/>
            <a:ext cx="5943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0935AE5-D988-4FCF-A56A-12A04BC2ADA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4EE3D12-9F3F-4692-8EE6-C089AB4F7387}"/>
              </a:ext>
            </a:extLst>
          </p:cNvPr>
          <p:cNvSpPr>
            <a:spLocks noGrp="1"/>
          </p:cNvSpPr>
          <p:nvPr>
            <p:ph type="ftr" sz="quarter" idx="11"/>
          </p:nvPr>
        </p:nvSpPr>
        <p:spPr/>
        <p:txBody>
          <a:bodyPr/>
          <a:lstStyle/>
          <a:p>
            <a:pPr>
              <a:defRPr/>
            </a:pPr>
            <a:r>
              <a:rPr lang="en-US"/>
              <a:t>RNSengupta,IME Dept.,IIT Kanpur,INDIA</a:t>
            </a:r>
          </a:p>
        </p:txBody>
      </p:sp>
      <p:sp>
        <p:nvSpPr>
          <p:cNvPr id="44036" name="Slide Number Placeholder 5">
            <a:extLst>
              <a:ext uri="{FF2B5EF4-FFF2-40B4-BE49-F238E27FC236}">
                <a16:creationId xmlns:a16="http://schemas.microsoft.com/office/drawing/2014/main" id="{32DDE551-4472-452B-B9FD-0B7969F7015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97A019-05F2-4133-A003-EBAEAEF90C9B}" type="slidenum">
              <a:rPr lang="en-US" altLang="en-US" sz="1400"/>
              <a:pPr>
                <a:spcBef>
                  <a:spcPct val="0"/>
                </a:spcBef>
                <a:buFontTx/>
                <a:buNone/>
              </a:pPr>
              <a:t>39</a:t>
            </a:fld>
            <a:endParaRPr lang="en-US" altLang="en-US" sz="1400"/>
          </a:p>
        </p:txBody>
      </p:sp>
      <p:sp>
        <p:nvSpPr>
          <p:cNvPr id="44037" name="Rectangle 2">
            <a:extLst>
              <a:ext uri="{FF2B5EF4-FFF2-40B4-BE49-F238E27FC236}">
                <a16:creationId xmlns:a16="http://schemas.microsoft.com/office/drawing/2014/main" id="{875D4DE3-987C-47F9-8ECF-0F21A676F148}"/>
              </a:ext>
            </a:extLst>
          </p:cNvPr>
          <p:cNvSpPr>
            <a:spLocks noGrp="1" noChangeArrowheads="1"/>
          </p:cNvSpPr>
          <p:nvPr>
            <p:ph type="title"/>
          </p:nvPr>
        </p:nvSpPr>
        <p:spPr/>
        <p:txBody>
          <a:bodyPr/>
          <a:lstStyle/>
          <a:p>
            <a:pPr eaLnBrk="1" hangingPunct="1"/>
            <a:r>
              <a:rPr lang="en-US" altLang="en-US"/>
              <a:t>Multivariate Student t-Distribution</a:t>
            </a:r>
          </a:p>
        </p:txBody>
      </p:sp>
      <p:sp>
        <p:nvSpPr>
          <p:cNvPr id="360454" name="Content Placeholder 2">
            <a:extLst>
              <a:ext uri="{FF2B5EF4-FFF2-40B4-BE49-F238E27FC236}">
                <a16:creationId xmlns:a16="http://schemas.microsoft.com/office/drawing/2014/main" id="{75E655AF-99AE-411C-9472-E1FC72148DE1}"/>
              </a:ext>
            </a:extLst>
          </p:cNvPr>
          <p:cNvSpPr>
            <a:spLocks noGrp="1" noRot="1" noChangeAspect="1" noMove="1" noResize="1" noEditPoints="1" noAdjustHandles="1" noChangeArrowheads="1" noChangeShapeType="1" noTextEdit="1"/>
          </p:cNvSpPr>
          <p:nvPr>
            <p:ph idx="1"/>
          </p:nvPr>
        </p:nvSpPr>
        <p:spPr>
          <a:blipFill>
            <a:blip r:embed="rId2" cstate="print"/>
            <a:stretch>
              <a:fillRect l="-1704" t="-1752" r="-815" b="-1887"/>
            </a:stretch>
          </a:blipFill>
          <a:ln>
            <a:miter lim="800000"/>
            <a:headEnd/>
            <a:tailEnd/>
          </a:ln>
          <a:extLst/>
        </p:spPr>
        <p:txBody>
          <a:bodyPr/>
          <a:lstStyle/>
          <a:p>
            <a:pPr>
              <a:defRPr/>
            </a:pPr>
            <a:r>
              <a:rPr lang="en-US">
                <a:noFil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16A6D40-7561-4331-948C-E16FA8460C7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50071E0D-605D-445A-A591-B81ED3E8F21E}"/>
              </a:ext>
            </a:extLst>
          </p:cNvPr>
          <p:cNvSpPr>
            <a:spLocks noGrp="1"/>
          </p:cNvSpPr>
          <p:nvPr>
            <p:ph type="ftr" sz="quarter" idx="11"/>
          </p:nvPr>
        </p:nvSpPr>
        <p:spPr/>
        <p:txBody>
          <a:bodyPr/>
          <a:lstStyle/>
          <a:p>
            <a:pPr>
              <a:defRPr/>
            </a:pPr>
            <a:r>
              <a:rPr lang="en-US"/>
              <a:t>RNSengupta,IME Dept.,IIT Kanpur,INDIA</a:t>
            </a:r>
          </a:p>
        </p:txBody>
      </p:sp>
      <p:sp>
        <p:nvSpPr>
          <p:cNvPr id="8196" name="Slide Number Placeholder 5">
            <a:extLst>
              <a:ext uri="{FF2B5EF4-FFF2-40B4-BE49-F238E27FC236}">
                <a16:creationId xmlns:a16="http://schemas.microsoft.com/office/drawing/2014/main" id="{9C11F9D1-62C4-49C9-BFD4-8BC81CC1388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86C713D-27CE-4CB8-8F3C-944E2FEE917F}" type="slidenum">
              <a:rPr lang="en-US" altLang="en-US" sz="1400"/>
              <a:pPr>
                <a:spcBef>
                  <a:spcPct val="0"/>
                </a:spcBef>
                <a:buFontTx/>
                <a:buNone/>
              </a:pPr>
              <a:t>4</a:t>
            </a:fld>
            <a:endParaRPr lang="en-US" altLang="en-US" sz="1400"/>
          </a:p>
        </p:txBody>
      </p:sp>
      <p:sp>
        <p:nvSpPr>
          <p:cNvPr id="8197" name="Rectangle 2">
            <a:extLst>
              <a:ext uri="{FF2B5EF4-FFF2-40B4-BE49-F238E27FC236}">
                <a16:creationId xmlns:a16="http://schemas.microsoft.com/office/drawing/2014/main" id="{B693F59F-4DC9-4478-8E25-EDFAD8D7D8D9}"/>
              </a:ext>
            </a:extLst>
          </p:cNvPr>
          <p:cNvSpPr>
            <a:spLocks noGrp="1" noChangeArrowheads="1"/>
          </p:cNvSpPr>
          <p:nvPr>
            <p:ph type="title"/>
          </p:nvPr>
        </p:nvSpPr>
        <p:spPr/>
        <p:txBody>
          <a:bodyPr/>
          <a:lstStyle/>
          <a:p>
            <a:pPr eaLnBrk="1" hangingPunct="1"/>
            <a:r>
              <a:rPr lang="en-US" altLang="en-US"/>
              <a:t>Multivariate Statistical Analysis (Example # 01 contd..)</a:t>
            </a:r>
          </a:p>
        </p:txBody>
      </p:sp>
      <p:sp>
        <p:nvSpPr>
          <p:cNvPr id="8198" name="Content Placeholder 6">
            <a:extLst>
              <a:ext uri="{FF2B5EF4-FFF2-40B4-BE49-F238E27FC236}">
                <a16:creationId xmlns:a16="http://schemas.microsoft.com/office/drawing/2014/main" id="{327E124E-5C42-48D5-BA64-74B017BDDD67}"/>
              </a:ext>
            </a:extLst>
          </p:cNvPr>
          <p:cNvSpPr>
            <a:spLocks noGrp="1" noChangeArrowheads="1"/>
          </p:cNvSpPr>
          <p:nvPr>
            <p:ph idx="1"/>
          </p:nvPr>
        </p:nvSpPr>
        <p:spPr/>
        <p:txBody>
          <a:bodyPr/>
          <a:lstStyle/>
          <a:p>
            <a:pPr>
              <a:buFontTx/>
              <a:buNone/>
            </a:pPr>
            <a:r>
              <a:rPr lang="en-IN" altLang="en-US" sz="3500"/>
              <a:t>	Let us use the data &lt;</a:t>
            </a:r>
            <a:r>
              <a:rPr lang="en-IN" altLang="en-US" sz="3500">
                <a:hlinkClick r:id="rId2"/>
              </a:rPr>
              <a:t>http://wiki.stat.ucla.edu/socr/index.php/SOCR_Data_BMI_Regression</a:t>
            </a:r>
            <a:r>
              <a:rPr lang="en-IN" altLang="en-US" sz="3500"/>
              <a:t>&gt; which consists of a sample set of 252 patients, as this enables you to do a detailed study/analysis of the different characteristics, like body fat index, height and weight using 3D scatter plot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00EED92-66B7-4D35-884F-585E0FCA8DD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5FF8AC8D-B00E-4B6C-9667-A1AE29EE2778}"/>
              </a:ext>
            </a:extLst>
          </p:cNvPr>
          <p:cNvSpPr>
            <a:spLocks noGrp="1"/>
          </p:cNvSpPr>
          <p:nvPr>
            <p:ph type="ftr" sz="quarter" idx="11"/>
          </p:nvPr>
        </p:nvSpPr>
        <p:spPr/>
        <p:txBody>
          <a:bodyPr/>
          <a:lstStyle/>
          <a:p>
            <a:pPr>
              <a:defRPr/>
            </a:pPr>
            <a:r>
              <a:rPr lang="en-US"/>
              <a:t>RNSengupta,IME Dept.,IIT Kanpur,INDIA</a:t>
            </a:r>
          </a:p>
        </p:txBody>
      </p:sp>
      <p:sp>
        <p:nvSpPr>
          <p:cNvPr id="45060" name="Slide Number Placeholder 5">
            <a:extLst>
              <a:ext uri="{FF2B5EF4-FFF2-40B4-BE49-F238E27FC236}">
                <a16:creationId xmlns:a16="http://schemas.microsoft.com/office/drawing/2014/main" id="{142AA1C8-BD16-40CC-9C15-55BD676FAFD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2F42FCE-32EE-4389-999D-CFA1F3EFE15E}" type="slidenum">
              <a:rPr lang="en-US" altLang="en-US" sz="1400"/>
              <a:pPr>
                <a:spcBef>
                  <a:spcPct val="0"/>
                </a:spcBef>
                <a:buFontTx/>
                <a:buNone/>
              </a:pPr>
              <a:t>40</a:t>
            </a:fld>
            <a:endParaRPr lang="en-US" altLang="en-US" sz="1400"/>
          </a:p>
        </p:txBody>
      </p:sp>
      <p:sp>
        <p:nvSpPr>
          <p:cNvPr id="45061" name="Rectangle 2">
            <a:extLst>
              <a:ext uri="{FF2B5EF4-FFF2-40B4-BE49-F238E27FC236}">
                <a16:creationId xmlns:a16="http://schemas.microsoft.com/office/drawing/2014/main" id="{021C6143-EFC1-41CC-8872-86E1F4B436EC}"/>
              </a:ext>
            </a:extLst>
          </p:cNvPr>
          <p:cNvSpPr>
            <a:spLocks noGrp="1" noChangeArrowheads="1"/>
          </p:cNvSpPr>
          <p:nvPr>
            <p:ph type="title"/>
          </p:nvPr>
        </p:nvSpPr>
        <p:spPr/>
        <p:txBody>
          <a:bodyPr/>
          <a:lstStyle/>
          <a:p>
            <a:pPr eaLnBrk="1" hangingPunct="1"/>
            <a:r>
              <a:rPr lang="en-US" altLang="en-US"/>
              <a:t>Multivariate Student t-Distribution (contd..)</a:t>
            </a:r>
          </a:p>
        </p:txBody>
      </p:sp>
      <p:sp>
        <p:nvSpPr>
          <p:cNvPr id="360454" name="Content Placeholder 2">
            <a:extLst>
              <a:ext uri="{FF2B5EF4-FFF2-40B4-BE49-F238E27FC236}">
                <a16:creationId xmlns:a16="http://schemas.microsoft.com/office/drawing/2014/main" id="{770EF2F3-7DB8-464F-885D-EF166A06DB1D}"/>
              </a:ext>
            </a:extLst>
          </p:cNvPr>
          <p:cNvSpPr>
            <a:spLocks noGrp="1" noRot="1" noChangeAspect="1" noMove="1" noResize="1" noEditPoints="1" noAdjustHandles="1" noChangeArrowheads="1" noChangeShapeType="1" noTextEdit="1"/>
          </p:cNvSpPr>
          <p:nvPr>
            <p:ph idx="1"/>
          </p:nvPr>
        </p:nvSpPr>
        <p:spPr>
          <a:blipFill>
            <a:blip r:embed="rId2" cstate="print"/>
            <a:stretch>
              <a:fillRect l="-2148" t="-2291"/>
            </a:stretch>
          </a:blipFill>
          <a:ln>
            <a:miter lim="800000"/>
            <a:headEnd/>
            <a:tailEnd/>
          </a:ln>
          <a:extLst/>
        </p:spPr>
        <p:txBody>
          <a:bodyPr/>
          <a:lstStyle/>
          <a:p>
            <a:pPr>
              <a:defRPr/>
            </a:pPr>
            <a:r>
              <a:rPr lang="en-US">
                <a:noFill/>
              </a:rPr>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50BE410-D42D-4DF7-9CFE-AA9605D4A12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695D369-7315-4D09-AB09-2B4499638F6C}"/>
              </a:ext>
            </a:extLst>
          </p:cNvPr>
          <p:cNvSpPr>
            <a:spLocks noGrp="1"/>
          </p:cNvSpPr>
          <p:nvPr>
            <p:ph type="ftr" sz="quarter" idx="11"/>
          </p:nvPr>
        </p:nvSpPr>
        <p:spPr/>
        <p:txBody>
          <a:bodyPr/>
          <a:lstStyle/>
          <a:p>
            <a:pPr>
              <a:defRPr/>
            </a:pPr>
            <a:r>
              <a:rPr lang="en-US"/>
              <a:t>RNSengupta,IME Dept.,IIT Kanpur,INDIA</a:t>
            </a:r>
          </a:p>
        </p:txBody>
      </p:sp>
      <p:sp>
        <p:nvSpPr>
          <p:cNvPr id="46084" name="Slide Number Placeholder 5">
            <a:extLst>
              <a:ext uri="{FF2B5EF4-FFF2-40B4-BE49-F238E27FC236}">
                <a16:creationId xmlns:a16="http://schemas.microsoft.com/office/drawing/2014/main" id="{E2B6D60E-D816-4812-9E32-4BDD95254BC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394EB6-AEF7-4344-BE1D-6DFD38B60033}" type="slidenum">
              <a:rPr lang="en-US" altLang="en-US" sz="1400"/>
              <a:pPr>
                <a:spcBef>
                  <a:spcPct val="0"/>
                </a:spcBef>
                <a:buFontTx/>
                <a:buNone/>
              </a:pPr>
              <a:t>41</a:t>
            </a:fld>
            <a:endParaRPr lang="en-US" altLang="en-US" sz="1400"/>
          </a:p>
        </p:txBody>
      </p:sp>
      <p:sp>
        <p:nvSpPr>
          <p:cNvPr id="46085" name="Rectangle 2">
            <a:extLst>
              <a:ext uri="{FF2B5EF4-FFF2-40B4-BE49-F238E27FC236}">
                <a16:creationId xmlns:a16="http://schemas.microsoft.com/office/drawing/2014/main" id="{6ADA7518-971E-4D3B-A830-6A61A65AD9BA}"/>
              </a:ext>
            </a:extLst>
          </p:cNvPr>
          <p:cNvSpPr>
            <a:spLocks noGrp="1" noChangeArrowheads="1"/>
          </p:cNvSpPr>
          <p:nvPr>
            <p:ph type="title"/>
          </p:nvPr>
        </p:nvSpPr>
        <p:spPr/>
        <p:txBody>
          <a:bodyPr/>
          <a:lstStyle/>
          <a:p>
            <a:pPr eaLnBrk="1" hangingPunct="1"/>
            <a:r>
              <a:rPr lang="en-US" altLang="en-US"/>
              <a:t>Multivariate Distribution (Copula)</a:t>
            </a:r>
          </a:p>
        </p:txBody>
      </p:sp>
      <p:sp>
        <p:nvSpPr>
          <p:cNvPr id="360454" name="Content Placeholder 2">
            <a:extLst>
              <a:ext uri="{FF2B5EF4-FFF2-40B4-BE49-F238E27FC236}">
                <a16:creationId xmlns:a16="http://schemas.microsoft.com/office/drawing/2014/main" id="{A538742D-5748-4A6B-82FB-974E38B8647F}"/>
              </a:ext>
            </a:extLst>
          </p:cNvPr>
          <p:cNvSpPr>
            <a:spLocks noGrp="1" noRot="1" noChangeAspect="1" noMove="1" noResize="1" noEditPoints="1" noAdjustHandles="1" noChangeArrowheads="1" noChangeShapeType="1" noTextEdit="1"/>
          </p:cNvSpPr>
          <p:nvPr>
            <p:ph idx="1"/>
          </p:nvPr>
        </p:nvSpPr>
        <p:spPr>
          <a:blipFill>
            <a:blip r:embed="rId2" cstate="print"/>
            <a:stretch>
              <a:fillRect l="-2593" t="-1752"/>
            </a:stretch>
          </a:blipFill>
          <a:ln>
            <a:miter lim="800000"/>
            <a:headEnd/>
            <a:tailEnd/>
          </a:ln>
          <a:extLst/>
        </p:spPr>
        <p:txBody>
          <a:bodyPr/>
          <a:lstStyle/>
          <a:p>
            <a:pPr>
              <a:defRPr/>
            </a:pPr>
            <a:r>
              <a:rPr lang="en-US">
                <a:noFill/>
              </a:rPr>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D53FE0F-E593-4233-87E7-A07EB7A52FE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BADE1DE-98AA-4024-8AFA-2A945127C527}"/>
              </a:ext>
            </a:extLst>
          </p:cNvPr>
          <p:cNvSpPr>
            <a:spLocks noGrp="1"/>
          </p:cNvSpPr>
          <p:nvPr>
            <p:ph type="ftr" sz="quarter" idx="11"/>
          </p:nvPr>
        </p:nvSpPr>
        <p:spPr/>
        <p:txBody>
          <a:bodyPr/>
          <a:lstStyle/>
          <a:p>
            <a:pPr>
              <a:defRPr/>
            </a:pPr>
            <a:r>
              <a:rPr lang="en-US"/>
              <a:t>RNSengupta,IME Dept.,IIT Kanpur,INDIA</a:t>
            </a:r>
          </a:p>
        </p:txBody>
      </p:sp>
      <p:sp>
        <p:nvSpPr>
          <p:cNvPr id="47108" name="Slide Number Placeholder 5">
            <a:extLst>
              <a:ext uri="{FF2B5EF4-FFF2-40B4-BE49-F238E27FC236}">
                <a16:creationId xmlns:a16="http://schemas.microsoft.com/office/drawing/2014/main" id="{AE668077-808C-4168-9597-8900CAD3493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8AFADD3-CA90-4CF3-9A6D-2F86D72275C3}" type="slidenum">
              <a:rPr lang="en-US" altLang="en-US" sz="1400"/>
              <a:pPr>
                <a:spcBef>
                  <a:spcPct val="0"/>
                </a:spcBef>
                <a:buFontTx/>
                <a:buNone/>
              </a:pPr>
              <a:t>42</a:t>
            </a:fld>
            <a:endParaRPr lang="en-US" altLang="en-US" sz="1400"/>
          </a:p>
        </p:txBody>
      </p:sp>
      <p:sp>
        <p:nvSpPr>
          <p:cNvPr id="47109" name="Rectangle 2">
            <a:extLst>
              <a:ext uri="{FF2B5EF4-FFF2-40B4-BE49-F238E27FC236}">
                <a16:creationId xmlns:a16="http://schemas.microsoft.com/office/drawing/2014/main" id="{3A994D1F-827E-4CF4-B7B6-64AE0F9012C2}"/>
              </a:ext>
            </a:extLst>
          </p:cNvPr>
          <p:cNvSpPr>
            <a:spLocks noGrp="1" noChangeArrowheads="1"/>
          </p:cNvSpPr>
          <p:nvPr>
            <p:ph type="title"/>
          </p:nvPr>
        </p:nvSpPr>
        <p:spPr/>
        <p:txBody>
          <a:bodyPr/>
          <a:lstStyle/>
          <a:p>
            <a:pPr eaLnBrk="1" hangingPunct="1"/>
            <a:r>
              <a:rPr lang="en-US" altLang="en-US"/>
              <a:t>Multivariate Distribution (Copula) (contd..)</a:t>
            </a:r>
          </a:p>
        </p:txBody>
      </p:sp>
      <p:sp>
        <p:nvSpPr>
          <p:cNvPr id="360454" name="Content Placeholder 2">
            <a:extLst>
              <a:ext uri="{FF2B5EF4-FFF2-40B4-BE49-F238E27FC236}">
                <a16:creationId xmlns:a16="http://schemas.microsoft.com/office/drawing/2014/main" id="{A7F8FA14-C566-470A-A0FF-CEF1D39D7AB2}"/>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r="-1778" b="-7278"/>
            </a:stretch>
          </a:blipFill>
          <a:ln>
            <a:miter lim="800000"/>
            <a:headEnd/>
            <a:tailEnd/>
          </a:ln>
          <a:extLst/>
        </p:spPr>
        <p:txBody>
          <a:bodyPr/>
          <a:lstStyle/>
          <a:p>
            <a:pPr>
              <a:defRPr/>
            </a:pPr>
            <a:r>
              <a:rPr lang="en-US">
                <a:noFill/>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B8FF840-3823-4961-9ADF-46C3049BB38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35FB878-8426-4D2E-B411-A628731F5AAE}"/>
              </a:ext>
            </a:extLst>
          </p:cNvPr>
          <p:cNvSpPr>
            <a:spLocks noGrp="1"/>
          </p:cNvSpPr>
          <p:nvPr>
            <p:ph type="ftr" sz="quarter" idx="11"/>
          </p:nvPr>
        </p:nvSpPr>
        <p:spPr/>
        <p:txBody>
          <a:bodyPr/>
          <a:lstStyle/>
          <a:p>
            <a:pPr>
              <a:defRPr/>
            </a:pPr>
            <a:r>
              <a:rPr lang="en-US"/>
              <a:t>RNSengupta,IME Dept.,IIT Kanpur,INDIA</a:t>
            </a:r>
          </a:p>
        </p:txBody>
      </p:sp>
      <p:sp>
        <p:nvSpPr>
          <p:cNvPr id="48132" name="Slide Number Placeholder 5">
            <a:extLst>
              <a:ext uri="{FF2B5EF4-FFF2-40B4-BE49-F238E27FC236}">
                <a16:creationId xmlns:a16="http://schemas.microsoft.com/office/drawing/2014/main" id="{CD00B3D0-2C22-497E-AFEA-A53F652D2CD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F91D1FA-A15B-4D5B-96FF-77845A95550F}" type="slidenum">
              <a:rPr lang="en-US" altLang="en-US" sz="1400"/>
              <a:pPr>
                <a:spcBef>
                  <a:spcPct val="0"/>
                </a:spcBef>
                <a:buFontTx/>
                <a:buNone/>
              </a:pPr>
              <a:t>43</a:t>
            </a:fld>
            <a:endParaRPr lang="en-US" altLang="en-US" sz="1400"/>
          </a:p>
        </p:txBody>
      </p:sp>
      <p:sp>
        <p:nvSpPr>
          <p:cNvPr id="48133" name="Rectangle 2">
            <a:extLst>
              <a:ext uri="{FF2B5EF4-FFF2-40B4-BE49-F238E27FC236}">
                <a16:creationId xmlns:a16="http://schemas.microsoft.com/office/drawing/2014/main" id="{94CEBBDB-3414-4F26-B9BB-8C5087BD671F}"/>
              </a:ext>
            </a:extLst>
          </p:cNvPr>
          <p:cNvSpPr>
            <a:spLocks noGrp="1" noChangeArrowheads="1"/>
          </p:cNvSpPr>
          <p:nvPr>
            <p:ph type="title"/>
          </p:nvPr>
        </p:nvSpPr>
        <p:spPr/>
        <p:txBody>
          <a:bodyPr/>
          <a:lstStyle/>
          <a:p>
            <a:pPr eaLnBrk="1" hangingPunct="1"/>
            <a:r>
              <a:rPr lang="en-US" altLang="en-US"/>
              <a:t>Multivariate Distribution (Copula) (contd..)</a:t>
            </a:r>
          </a:p>
        </p:txBody>
      </p:sp>
      <p:sp>
        <p:nvSpPr>
          <p:cNvPr id="360454" name="Content Placeholder 2">
            <a:extLst>
              <a:ext uri="{FF2B5EF4-FFF2-40B4-BE49-F238E27FC236}">
                <a16:creationId xmlns:a16="http://schemas.microsoft.com/office/drawing/2014/main" id="{96D68A3A-0DE1-45A6-9111-12BD8634481E}"/>
              </a:ext>
            </a:extLst>
          </p:cNvPr>
          <p:cNvSpPr>
            <a:spLocks noGrp="1" noRot="1" noChangeAspect="1" noMove="1" noResize="1" noEditPoints="1" noAdjustHandles="1" noChangeArrowheads="1" noChangeShapeType="1" noTextEdit="1"/>
          </p:cNvSpPr>
          <p:nvPr>
            <p:ph idx="1"/>
          </p:nvPr>
        </p:nvSpPr>
        <p:spPr>
          <a:blipFill>
            <a:blip r:embed="rId2" cstate="print"/>
            <a:stretch>
              <a:fillRect l="-2148" t="-2156" r="-2074"/>
            </a:stretch>
          </a:blipFill>
          <a:ln>
            <a:miter lim="800000"/>
            <a:headEnd/>
            <a:tailEnd/>
          </a:ln>
          <a:extLst/>
        </p:spPr>
        <p:txBody>
          <a:bodyPr/>
          <a:lstStyle/>
          <a:p>
            <a:pPr>
              <a:defRPr/>
            </a:pPr>
            <a:r>
              <a:rPr lang="en-US">
                <a:noFill/>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5171059-952F-4DCE-8145-06225EDF506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09176EE-36D5-49C3-BDA8-09C364118920}"/>
              </a:ext>
            </a:extLst>
          </p:cNvPr>
          <p:cNvSpPr>
            <a:spLocks noGrp="1"/>
          </p:cNvSpPr>
          <p:nvPr>
            <p:ph type="ftr" sz="quarter" idx="11"/>
          </p:nvPr>
        </p:nvSpPr>
        <p:spPr/>
        <p:txBody>
          <a:bodyPr/>
          <a:lstStyle/>
          <a:p>
            <a:pPr>
              <a:defRPr/>
            </a:pPr>
            <a:r>
              <a:rPr lang="en-US"/>
              <a:t>RNSengupta,IME Dept.,IIT Kanpur,INDIA</a:t>
            </a:r>
          </a:p>
        </p:txBody>
      </p:sp>
      <p:sp>
        <p:nvSpPr>
          <p:cNvPr id="49156" name="Slide Number Placeholder 5">
            <a:extLst>
              <a:ext uri="{FF2B5EF4-FFF2-40B4-BE49-F238E27FC236}">
                <a16:creationId xmlns:a16="http://schemas.microsoft.com/office/drawing/2014/main" id="{DBEE6E23-193F-45F3-8D1F-D1147BFF27A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7F9126-C0A9-4515-BD50-01989911A091}" type="slidenum">
              <a:rPr lang="en-US" altLang="en-US" sz="1400"/>
              <a:pPr>
                <a:spcBef>
                  <a:spcPct val="0"/>
                </a:spcBef>
                <a:buFontTx/>
                <a:buNone/>
              </a:pPr>
              <a:t>44</a:t>
            </a:fld>
            <a:endParaRPr lang="en-US" altLang="en-US" sz="1400"/>
          </a:p>
        </p:txBody>
      </p:sp>
      <p:sp>
        <p:nvSpPr>
          <p:cNvPr id="49157" name="Rectangle 2">
            <a:extLst>
              <a:ext uri="{FF2B5EF4-FFF2-40B4-BE49-F238E27FC236}">
                <a16:creationId xmlns:a16="http://schemas.microsoft.com/office/drawing/2014/main" id="{DE72BBD8-959C-473D-886A-91E163DAA354}"/>
              </a:ext>
            </a:extLst>
          </p:cNvPr>
          <p:cNvSpPr>
            <a:spLocks noGrp="1" noChangeArrowheads="1"/>
          </p:cNvSpPr>
          <p:nvPr>
            <p:ph type="title"/>
          </p:nvPr>
        </p:nvSpPr>
        <p:spPr/>
        <p:txBody>
          <a:bodyPr/>
          <a:lstStyle/>
          <a:p>
            <a:pPr eaLnBrk="1" hangingPunct="1"/>
            <a:r>
              <a:rPr lang="en-US" altLang="en-US"/>
              <a:t>Multivariate Distribution (Copula) (contd..)</a:t>
            </a:r>
          </a:p>
        </p:txBody>
      </p:sp>
      <p:sp>
        <p:nvSpPr>
          <p:cNvPr id="360454" name="Content Placeholder 2">
            <a:extLst>
              <a:ext uri="{FF2B5EF4-FFF2-40B4-BE49-F238E27FC236}">
                <a16:creationId xmlns:a16="http://schemas.microsoft.com/office/drawing/2014/main" id="{279071F1-F6D7-45A6-8F75-EA155CC97359}"/>
              </a:ext>
            </a:extLst>
          </p:cNvPr>
          <p:cNvSpPr>
            <a:spLocks noGrp="1" noRot="1" noChangeAspect="1" noMove="1" noResize="1" noEditPoints="1" noAdjustHandles="1" noChangeArrowheads="1" noChangeShapeType="1" noTextEdit="1"/>
          </p:cNvSpPr>
          <p:nvPr>
            <p:ph idx="1"/>
          </p:nvPr>
        </p:nvSpPr>
        <p:spPr>
          <a:blipFill>
            <a:blip r:embed="rId2" cstate="print"/>
            <a:stretch>
              <a:fillRect/>
            </a:stretch>
          </a:blipFill>
          <a:ln>
            <a:miter lim="800000"/>
            <a:headEnd/>
            <a:tailEnd/>
          </a:ln>
          <a:extLst/>
        </p:spPr>
        <p:txBody>
          <a:bodyPr/>
          <a:lstStyle/>
          <a:p>
            <a:pPr>
              <a:defRPr/>
            </a:pPr>
            <a:r>
              <a:rPr lang="en-US">
                <a:noFill/>
              </a:rPr>
              <a:t>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49B73CE-CAE0-40BF-8906-EE5099E3854D}"/>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B839F73-0BAE-4E90-884C-8BCA61A9D3AC}"/>
              </a:ext>
            </a:extLst>
          </p:cNvPr>
          <p:cNvSpPr>
            <a:spLocks noGrp="1"/>
          </p:cNvSpPr>
          <p:nvPr>
            <p:ph type="ftr" sz="quarter" idx="11"/>
          </p:nvPr>
        </p:nvSpPr>
        <p:spPr/>
        <p:txBody>
          <a:bodyPr/>
          <a:lstStyle/>
          <a:p>
            <a:pPr>
              <a:defRPr/>
            </a:pPr>
            <a:r>
              <a:rPr lang="en-US"/>
              <a:t>RNSengupta,IME Dept.,IIT Kanpur,INDIA</a:t>
            </a:r>
          </a:p>
        </p:txBody>
      </p:sp>
      <p:sp>
        <p:nvSpPr>
          <p:cNvPr id="50180" name="Slide Number Placeholder 5">
            <a:extLst>
              <a:ext uri="{FF2B5EF4-FFF2-40B4-BE49-F238E27FC236}">
                <a16:creationId xmlns:a16="http://schemas.microsoft.com/office/drawing/2014/main" id="{CDB7626C-DF9B-46B5-81DD-71689F1928C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AA1AA01-CDA9-4CE2-A2B5-4729C7662626}" type="slidenum">
              <a:rPr lang="en-US" altLang="en-US" sz="1400"/>
              <a:pPr>
                <a:spcBef>
                  <a:spcPct val="0"/>
                </a:spcBef>
                <a:buFontTx/>
                <a:buNone/>
              </a:pPr>
              <a:t>45</a:t>
            </a:fld>
            <a:endParaRPr lang="en-US" altLang="en-US" sz="1400"/>
          </a:p>
        </p:txBody>
      </p:sp>
      <p:sp>
        <p:nvSpPr>
          <p:cNvPr id="50181" name="Rectangle 2">
            <a:extLst>
              <a:ext uri="{FF2B5EF4-FFF2-40B4-BE49-F238E27FC236}">
                <a16:creationId xmlns:a16="http://schemas.microsoft.com/office/drawing/2014/main" id="{C7F41610-C29C-40DB-85EC-54135056ABCE}"/>
              </a:ext>
            </a:extLst>
          </p:cNvPr>
          <p:cNvSpPr>
            <a:spLocks noGrp="1" noChangeArrowheads="1"/>
          </p:cNvSpPr>
          <p:nvPr>
            <p:ph type="title"/>
          </p:nvPr>
        </p:nvSpPr>
        <p:spPr/>
        <p:txBody>
          <a:bodyPr/>
          <a:lstStyle/>
          <a:p>
            <a:pPr eaLnBrk="1" hangingPunct="1"/>
            <a:r>
              <a:rPr lang="en-US" altLang="en-US"/>
              <a:t>Multivariate Distribution (Copula) (Example # 05)</a:t>
            </a:r>
          </a:p>
        </p:txBody>
      </p:sp>
      <p:sp>
        <p:nvSpPr>
          <p:cNvPr id="361478" name="Content Placeholder 2">
            <a:extLst>
              <a:ext uri="{FF2B5EF4-FFF2-40B4-BE49-F238E27FC236}">
                <a16:creationId xmlns:a16="http://schemas.microsoft.com/office/drawing/2014/main" id="{0F993CDC-5DDE-481D-B033-51FE1483841C}"/>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r="-296"/>
            </a:stretch>
          </a:blipFill>
          <a:ln>
            <a:miter lim="800000"/>
            <a:headEnd/>
            <a:tailEnd/>
          </a:ln>
          <a:extLst/>
        </p:spPr>
        <p:txBody>
          <a:bodyPr/>
          <a:lstStyle/>
          <a:p>
            <a:pPr>
              <a:defRPr/>
            </a:pPr>
            <a:r>
              <a:rPr lang="en-US">
                <a:noFill/>
              </a:rPr>
              <a: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7C729B-DFC8-4BAD-8CCB-BC63A119A55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7080041-1844-47C8-8B9B-BC6B6752B4CB}"/>
              </a:ext>
            </a:extLst>
          </p:cNvPr>
          <p:cNvSpPr>
            <a:spLocks noGrp="1"/>
          </p:cNvSpPr>
          <p:nvPr>
            <p:ph type="ftr" sz="quarter" idx="11"/>
          </p:nvPr>
        </p:nvSpPr>
        <p:spPr/>
        <p:txBody>
          <a:bodyPr/>
          <a:lstStyle/>
          <a:p>
            <a:pPr>
              <a:defRPr/>
            </a:pPr>
            <a:r>
              <a:rPr lang="en-US"/>
              <a:t>RNSengupta,IME Dept.,IIT Kanpur,INDIA</a:t>
            </a:r>
          </a:p>
        </p:txBody>
      </p:sp>
      <p:sp>
        <p:nvSpPr>
          <p:cNvPr id="51204" name="Slide Number Placeholder 5">
            <a:extLst>
              <a:ext uri="{FF2B5EF4-FFF2-40B4-BE49-F238E27FC236}">
                <a16:creationId xmlns:a16="http://schemas.microsoft.com/office/drawing/2014/main" id="{16401435-0A44-4853-B0CE-E17970E4EEE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BF3F32-4E77-4B81-BBB3-82E86B7D58C5}" type="slidenum">
              <a:rPr lang="en-US" altLang="en-US" sz="1400"/>
              <a:pPr>
                <a:spcBef>
                  <a:spcPct val="0"/>
                </a:spcBef>
                <a:buFontTx/>
                <a:buNone/>
              </a:pPr>
              <a:t>46</a:t>
            </a:fld>
            <a:endParaRPr lang="en-US" altLang="en-US" sz="1400"/>
          </a:p>
        </p:txBody>
      </p:sp>
      <p:sp>
        <p:nvSpPr>
          <p:cNvPr id="51205" name="Rectangle 2">
            <a:extLst>
              <a:ext uri="{FF2B5EF4-FFF2-40B4-BE49-F238E27FC236}">
                <a16:creationId xmlns:a16="http://schemas.microsoft.com/office/drawing/2014/main" id="{8CA8A214-31B3-4EDA-AB26-1D6B48B74FEF}"/>
              </a:ext>
            </a:extLst>
          </p:cNvPr>
          <p:cNvSpPr>
            <a:spLocks noGrp="1" noChangeArrowheads="1"/>
          </p:cNvSpPr>
          <p:nvPr>
            <p:ph type="title"/>
          </p:nvPr>
        </p:nvSpPr>
        <p:spPr/>
        <p:txBody>
          <a:bodyPr/>
          <a:lstStyle/>
          <a:p>
            <a:pPr eaLnBrk="1" hangingPunct="1"/>
            <a:r>
              <a:rPr lang="en-US" altLang="en-US" sz="4000"/>
              <a:t>Multivariate Distribution (Copula) (Example # 05) (contd..)</a:t>
            </a:r>
          </a:p>
        </p:txBody>
      </p:sp>
      <p:sp>
        <p:nvSpPr>
          <p:cNvPr id="361478" name="Content Placeholder 2">
            <a:extLst>
              <a:ext uri="{FF2B5EF4-FFF2-40B4-BE49-F238E27FC236}">
                <a16:creationId xmlns:a16="http://schemas.microsoft.com/office/drawing/2014/main" id="{1CC8ED45-91B1-414C-BC9C-45E567520406}"/>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r="-2444"/>
            </a:stretch>
          </a:blipFill>
          <a:ln>
            <a:miter lim="800000"/>
            <a:headEnd/>
            <a:tailEnd/>
          </a:ln>
          <a:extLst/>
        </p:spPr>
        <p:txBody>
          <a:bodyPr/>
          <a:lstStyle/>
          <a:p>
            <a:pPr>
              <a:defRPr/>
            </a:pPr>
            <a:r>
              <a:rPr lang="en-US">
                <a:noFill/>
              </a:rPr>
              <a: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EF16FEF-E52F-4E71-B316-4FEB8AAEF4F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841FF97-4B13-413C-89F2-A965E93A08D6}"/>
              </a:ext>
            </a:extLst>
          </p:cNvPr>
          <p:cNvSpPr>
            <a:spLocks noGrp="1"/>
          </p:cNvSpPr>
          <p:nvPr>
            <p:ph type="ftr" sz="quarter" idx="11"/>
          </p:nvPr>
        </p:nvSpPr>
        <p:spPr/>
        <p:txBody>
          <a:bodyPr/>
          <a:lstStyle/>
          <a:p>
            <a:pPr>
              <a:defRPr/>
            </a:pPr>
            <a:r>
              <a:rPr lang="en-US"/>
              <a:t>RNSengupta,IME Dept.,IIT Kanpur,INDIA</a:t>
            </a:r>
          </a:p>
        </p:txBody>
      </p:sp>
      <p:sp>
        <p:nvSpPr>
          <p:cNvPr id="52228" name="Slide Number Placeholder 5">
            <a:extLst>
              <a:ext uri="{FF2B5EF4-FFF2-40B4-BE49-F238E27FC236}">
                <a16:creationId xmlns:a16="http://schemas.microsoft.com/office/drawing/2014/main" id="{EEFAB08D-4166-4D97-85A8-7244A0371F6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95E3FAF-F98C-427F-99C7-8D80D6B0248D}" type="slidenum">
              <a:rPr lang="en-US" altLang="en-US" sz="1400"/>
              <a:pPr>
                <a:spcBef>
                  <a:spcPct val="0"/>
                </a:spcBef>
                <a:buFontTx/>
                <a:buNone/>
              </a:pPr>
              <a:t>47</a:t>
            </a:fld>
            <a:endParaRPr lang="en-US" altLang="en-US" sz="1400"/>
          </a:p>
        </p:txBody>
      </p:sp>
      <p:sp>
        <p:nvSpPr>
          <p:cNvPr id="52229" name="Rectangle 2">
            <a:extLst>
              <a:ext uri="{FF2B5EF4-FFF2-40B4-BE49-F238E27FC236}">
                <a16:creationId xmlns:a16="http://schemas.microsoft.com/office/drawing/2014/main" id="{739820BF-3A57-41DE-9EB6-51360C01E45C}"/>
              </a:ext>
            </a:extLst>
          </p:cNvPr>
          <p:cNvSpPr>
            <a:spLocks noGrp="1" noChangeArrowheads="1"/>
          </p:cNvSpPr>
          <p:nvPr>
            <p:ph type="title"/>
          </p:nvPr>
        </p:nvSpPr>
        <p:spPr/>
        <p:txBody>
          <a:bodyPr/>
          <a:lstStyle/>
          <a:p>
            <a:pPr eaLnBrk="1" hangingPunct="1"/>
            <a:r>
              <a:rPr lang="en-US" altLang="en-US"/>
              <a:t>Multivariate Distribution (Copula) (Example # 05)</a:t>
            </a:r>
          </a:p>
        </p:txBody>
      </p:sp>
      <p:sp>
        <p:nvSpPr>
          <p:cNvPr id="361478" name="Content Placeholder 2">
            <a:extLst>
              <a:ext uri="{FF2B5EF4-FFF2-40B4-BE49-F238E27FC236}">
                <a16:creationId xmlns:a16="http://schemas.microsoft.com/office/drawing/2014/main" id="{C92F2DA1-A67E-4691-A3E0-A3B5A894A030}"/>
              </a:ext>
            </a:extLst>
          </p:cNvPr>
          <p:cNvSpPr>
            <a:spLocks noGrp="1" noRot="1" noChangeAspect="1" noMove="1" noResize="1" noEditPoints="1" noAdjustHandles="1" noChangeArrowheads="1" noChangeShapeType="1" noTextEdit="1"/>
          </p:cNvSpPr>
          <p:nvPr>
            <p:ph idx="1"/>
          </p:nvPr>
        </p:nvSpPr>
        <p:spPr>
          <a:blipFill>
            <a:blip r:embed="rId2" cstate="print"/>
            <a:stretch>
              <a:fillRect t="-1752"/>
            </a:stretch>
          </a:blipFill>
          <a:ln>
            <a:miter lim="800000"/>
            <a:headEnd/>
            <a:tailEnd/>
          </a:ln>
          <a:extLst/>
        </p:spPr>
        <p:txBody>
          <a:bodyPr/>
          <a:lstStyle/>
          <a:p>
            <a:pPr>
              <a:defRPr/>
            </a:pPr>
            <a:r>
              <a:rPr lang="en-US">
                <a:noFill/>
              </a:rPr>
              <a:t> </a:t>
            </a:r>
          </a:p>
        </p:txBody>
      </p:sp>
      <p:pic>
        <p:nvPicPr>
          <p:cNvPr id="52231" name="Picture 6">
            <a:extLst>
              <a:ext uri="{FF2B5EF4-FFF2-40B4-BE49-F238E27FC236}">
                <a16:creationId xmlns:a16="http://schemas.microsoft.com/office/drawing/2014/main" id="{B4A9ACAE-46D0-433D-BBB4-C88509118B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667000"/>
            <a:ext cx="6553200" cy="345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AF41320-B89A-46B6-9809-F73EEEDF7E1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ADB6D5E-E587-4AF0-BD3E-1B5ABFB0181F}"/>
              </a:ext>
            </a:extLst>
          </p:cNvPr>
          <p:cNvSpPr>
            <a:spLocks noGrp="1"/>
          </p:cNvSpPr>
          <p:nvPr>
            <p:ph type="ftr" sz="quarter" idx="11"/>
          </p:nvPr>
        </p:nvSpPr>
        <p:spPr/>
        <p:txBody>
          <a:bodyPr/>
          <a:lstStyle/>
          <a:p>
            <a:pPr>
              <a:defRPr/>
            </a:pPr>
            <a:r>
              <a:rPr lang="en-US"/>
              <a:t>RNSengupta,IME Dept.,IIT Kanpur,INDIA</a:t>
            </a:r>
          </a:p>
        </p:txBody>
      </p:sp>
      <p:sp>
        <p:nvSpPr>
          <p:cNvPr id="53252" name="Slide Number Placeholder 5">
            <a:extLst>
              <a:ext uri="{FF2B5EF4-FFF2-40B4-BE49-F238E27FC236}">
                <a16:creationId xmlns:a16="http://schemas.microsoft.com/office/drawing/2014/main" id="{5618DE18-124D-4763-ABC3-3D28C47558B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A9628A5-71FA-4D06-B8B9-7BFA42EE280C}" type="slidenum">
              <a:rPr lang="en-US" altLang="en-US" sz="1400"/>
              <a:pPr>
                <a:spcBef>
                  <a:spcPct val="0"/>
                </a:spcBef>
                <a:buFontTx/>
                <a:buNone/>
              </a:pPr>
              <a:t>48</a:t>
            </a:fld>
            <a:endParaRPr lang="en-US" altLang="en-US" sz="1400"/>
          </a:p>
        </p:txBody>
      </p:sp>
      <p:sp>
        <p:nvSpPr>
          <p:cNvPr id="53253" name="Rectangle 2">
            <a:extLst>
              <a:ext uri="{FF2B5EF4-FFF2-40B4-BE49-F238E27FC236}">
                <a16:creationId xmlns:a16="http://schemas.microsoft.com/office/drawing/2014/main" id="{EFB28AAC-FDF0-490F-8D91-AA5E980CAB4D}"/>
              </a:ext>
            </a:extLst>
          </p:cNvPr>
          <p:cNvSpPr>
            <a:spLocks noGrp="1" noChangeArrowheads="1"/>
          </p:cNvSpPr>
          <p:nvPr>
            <p:ph type="title"/>
          </p:nvPr>
        </p:nvSpPr>
        <p:spPr/>
        <p:txBody>
          <a:bodyPr/>
          <a:lstStyle/>
          <a:p>
            <a:pPr eaLnBrk="1" hangingPunct="1"/>
            <a:r>
              <a:rPr lang="en-US" altLang="en-US" sz="4000"/>
              <a:t>Multivariate Distribution (Copula) (Example # 05) (contd..)</a:t>
            </a:r>
          </a:p>
        </p:txBody>
      </p:sp>
      <p:sp>
        <p:nvSpPr>
          <p:cNvPr id="361478" name="Content Placeholder 2">
            <a:extLst>
              <a:ext uri="{FF2B5EF4-FFF2-40B4-BE49-F238E27FC236}">
                <a16:creationId xmlns:a16="http://schemas.microsoft.com/office/drawing/2014/main" id="{FA4DE9C4-AC63-4AB0-B434-B107233C8DA6}"/>
              </a:ext>
            </a:extLst>
          </p:cNvPr>
          <p:cNvSpPr>
            <a:spLocks noGrp="1" noRot="1" noChangeAspect="1" noMove="1" noResize="1" noEditPoints="1" noAdjustHandles="1" noChangeArrowheads="1" noChangeShapeType="1" noTextEdit="1"/>
          </p:cNvSpPr>
          <p:nvPr>
            <p:ph idx="1"/>
          </p:nvPr>
        </p:nvSpPr>
        <p:spPr>
          <a:blipFill>
            <a:blip r:embed="rId2" cstate="print"/>
            <a:stretch>
              <a:fillRect l="-3111" t="-2965"/>
            </a:stretch>
          </a:blipFill>
          <a:ln>
            <a:miter lim="800000"/>
            <a:headEnd/>
            <a:tailEnd/>
          </a:ln>
          <a:extLst/>
        </p:spPr>
        <p:txBody>
          <a:bodyPr/>
          <a:lstStyle/>
          <a:p>
            <a:pPr>
              <a:defRPr/>
            </a:pPr>
            <a:r>
              <a:rPr lang="en-US">
                <a:noFill/>
              </a:rPr>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8A63CC4-0B29-4428-B28A-CB304B2D7E9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F06D2E8-3FEB-4A68-B453-B42075D0964A}"/>
              </a:ext>
            </a:extLst>
          </p:cNvPr>
          <p:cNvSpPr>
            <a:spLocks noGrp="1"/>
          </p:cNvSpPr>
          <p:nvPr>
            <p:ph type="ftr" sz="quarter" idx="11"/>
          </p:nvPr>
        </p:nvSpPr>
        <p:spPr/>
        <p:txBody>
          <a:bodyPr/>
          <a:lstStyle/>
          <a:p>
            <a:pPr>
              <a:defRPr/>
            </a:pPr>
            <a:r>
              <a:rPr lang="en-US"/>
              <a:t>RNSengupta,IME Dept.,IIT Kanpur,INDIA</a:t>
            </a:r>
          </a:p>
        </p:txBody>
      </p:sp>
      <p:sp>
        <p:nvSpPr>
          <p:cNvPr id="54276" name="Slide Number Placeholder 5">
            <a:extLst>
              <a:ext uri="{FF2B5EF4-FFF2-40B4-BE49-F238E27FC236}">
                <a16:creationId xmlns:a16="http://schemas.microsoft.com/office/drawing/2014/main" id="{06511DA9-8209-4225-A908-F7CC878117F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01E4163-C77F-4B15-A700-7CC462A4E293}" type="slidenum">
              <a:rPr lang="en-US" altLang="en-US" sz="1400"/>
              <a:pPr>
                <a:spcBef>
                  <a:spcPct val="0"/>
                </a:spcBef>
                <a:buFontTx/>
                <a:buNone/>
              </a:pPr>
              <a:t>49</a:t>
            </a:fld>
            <a:endParaRPr lang="en-US" altLang="en-US" sz="1400"/>
          </a:p>
        </p:txBody>
      </p:sp>
      <p:sp>
        <p:nvSpPr>
          <p:cNvPr id="54277" name="Rectangle 2">
            <a:extLst>
              <a:ext uri="{FF2B5EF4-FFF2-40B4-BE49-F238E27FC236}">
                <a16:creationId xmlns:a16="http://schemas.microsoft.com/office/drawing/2014/main" id="{2192B4B6-6840-4BF5-AAB9-1EB77FA147FA}"/>
              </a:ext>
            </a:extLst>
          </p:cNvPr>
          <p:cNvSpPr>
            <a:spLocks noGrp="1" noChangeArrowheads="1"/>
          </p:cNvSpPr>
          <p:nvPr>
            <p:ph type="title"/>
          </p:nvPr>
        </p:nvSpPr>
        <p:spPr/>
        <p:txBody>
          <a:bodyPr/>
          <a:lstStyle/>
          <a:p>
            <a:pPr eaLnBrk="1" hangingPunct="1"/>
            <a:r>
              <a:rPr lang="en-US" altLang="en-US"/>
              <a:t>Wishart Distribution</a:t>
            </a:r>
          </a:p>
        </p:txBody>
      </p:sp>
      <p:sp>
        <p:nvSpPr>
          <p:cNvPr id="54278" name="Content Placeholder 2">
            <a:extLst>
              <a:ext uri="{FF2B5EF4-FFF2-40B4-BE49-F238E27FC236}">
                <a16:creationId xmlns:a16="http://schemas.microsoft.com/office/drawing/2014/main" id="{1918B337-756F-4F0D-86F9-3A07E8C5B1EE}"/>
              </a:ext>
            </a:extLst>
          </p:cNvPr>
          <p:cNvSpPr>
            <a:spLocks noGrp="1" noChangeArrowheads="1"/>
          </p:cNvSpPr>
          <p:nvPr>
            <p:ph idx="1"/>
          </p:nvPr>
        </p:nvSpPr>
        <p:spPr/>
        <p:txBody>
          <a:bodyPr/>
          <a:lstStyle/>
          <a:p>
            <a:pPr marL="0" indent="0">
              <a:buFontTx/>
              <a:buNone/>
            </a:pPr>
            <a:r>
              <a:rPr lang="en-US" altLang="en-US" sz="4000"/>
              <a:t>Wishart distribution is a generalization of the chi-squared distribution in the multiple dimensions. It was first formulated by John Wishart (1898-1956), Wishart (1928).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05F76DC-D6FA-4E4E-8800-76F6F641543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C13FBDF-8F34-4210-A03F-E58F90BB2740}"/>
              </a:ext>
            </a:extLst>
          </p:cNvPr>
          <p:cNvSpPr>
            <a:spLocks noGrp="1"/>
          </p:cNvSpPr>
          <p:nvPr>
            <p:ph type="ftr" sz="quarter" idx="11"/>
          </p:nvPr>
        </p:nvSpPr>
        <p:spPr/>
        <p:txBody>
          <a:bodyPr/>
          <a:lstStyle/>
          <a:p>
            <a:pPr>
              <a:defRPr/>
            </a:pPr>
            <a:r>
              <a:rPr lang="en-US"/>
              <a:t>RNSengupta,IME Dept.,IIT Kanpur,INDIA</a:t>
            </a:r>
          </a:p>
        </p:txBody>
      </p:sp>
      <p:sp>
        <p:nvSpPr>
          <p:cNvPr id="9220" name="Slide Number Placeholder 5">
            <a:extLst>
              <a:ext uri="{FF2B5EF4-FFF2-40B4-BE49-F238E27FC236}">
                <a16:creationId xmlns:a16="http://schemas.microsoft.com/office/drawing/2014/main" id="{FC3EC756-4838-46D4-AB5A-BE164A76C4C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5D579B7-D3D3-4A4E-9775-61D1CB3C9C3C}" type="slidenum">
              <a:rPr lang="en-US" altLang="en-US" sz="1400"/>
              <a:pPr>
                <a:spcBef>
                  <a:spcPct val="0"/>
                </a:spcBef>
                <a:buFontTx/>
                <a:buNone/>
              </a:pPr>
              <a:t>5</a:t>
            </a:fld>
            <a:endParaRPr lang="en-US" altLang="en-US" sz="1400"/>
          </a:p>
        </p:txBody>
      </p:sp>
      <p:sp>
        <p:nvSpPr>
          <p:cNvPr id="9221" name="Rectangle 2">
            <a:extLst>
              <a:ext uri="{FF2B5EF4-FFF2-40B4-BE49-F238E27FC236}">
                <a16:creationId xmlns:a16="http://schemas.microsoft.com/office/drawing/2014/main" id="{575E06BE-DFD8-43CF-9A65-49191C7E3EDB}"/>
              </a:ext>
            </a:extLst>
          </p:cNvPr>
          <p:cNvSpPr>
            <a:spLocks noGrp="1" noChangeArrowheads="1"/>
          </p:cNvSpPr>
          <p:nvPr>
            <p:ph type="title"/>
          </p:nvPr>
        </p:nvSpPr>
        <p:spPr/>
        <p:txBody>
          <a:bodyPr/>
          <a:lstStyle/>
          <a:p>
            <a:pPr eaLnBrk="1" hangingPunct="1"/>
            <a:r>
              <a:rPr lang="en-US" altLang="en-US"/>
              <a:t>Multivariate Statistical Analysis (Example # 01 contd..)</a:t>
            </a:r>
          </a:p>
        </p:txBody>
      </p:sp>
      <p:pic>
        <p:nvPicPr>
          <p:cNvPr id="9222" name="Content Placeholder 7">
            <a:extLst>
              <a:ext uri="{FF2B5EF4-FFF2-40B4-BE49-F238E27FC236}">
                <a16:creationId xmlns:a16="http://schemas.microsoft.com/office/drawing/2014/main" id="{E5EB3695-5736-4104-B60F-9888347C0FF2}"/>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524000"/>
            <a:ext cx="6934200" cy="4525963"/>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61E30BF-9178-4978-A10E-C2BE5B8494A3}"/>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D7A18B5-212B-483F-8E4C-1F5167EED419}"/>
              </a:ext>
            </a:extLst>
          </p:cNvPr>
          <p:cNvSpPr>
            <a:spLocks noGrp="1"/>
          </p:cNvSpPr>
          <p:nvPr>
            <p:ph type="ftr" sz="quarter" idx="11"/>
          </p:nvPr>
        </p:nvSpPr>
        <p:spPr/>
        <p:txBody>
          <a:bodyPr/>
          <a:lstStyle/>
          <a:p>
            <a:pPr>
              <a:defRPr/>
            </a:pPr>
            <a:r>
              <a:rPr lang="en-US"/>
              <a:t>RNSengupta,IME Dept.,IIT Kanpur,INDIA</a:t>
            </a:r>
          </a:p>
        </p:txBody>
      </p:sp>
      <p:sp>
        <p:nvSpPr>
          <p:cNvPr id="55300" name="Slide Number Placeholder 5">
            <a:extLst>
              <a:ext uri="{FF2B5EF4-FFF2-40B4-BE49-F238E27FC236}">
                <a16:creationId xmlns:a16="http://schemas.microsoft.com/office/drawing/2014/main" id="{980A4F1A-A09F-44F6-B164-CE199ED65D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51D4FB6-0BE4-4DB6-B4FE-6F0D9D2DCF15}" type="slidenum">
              <a:rPr lang="en-US" altLang="en-US" sz="1400"/>
              <a:pPr>
                <a:spcBef>
                  <a:spcPct val="0"/>
                </a:spcBef>
                <a:buFontTx/>
                <a:buNone/>
              </a:pPr>
              <a:t>50</a:t>
            </a:fld>
            <a:endParaRPr lang="en-US" altLang="en-US" sz="1400"/>
          </a:p>
        </p:txBody>
      </p:sp>
      <p:sp>
        <p:nvSpPr>
          <p:cNvPr id="55301" name="Rectangle 2">
            <a:extLst>
              <a:ext uri="{FF2B5EF4-FFF2-40B4-BE49-F238E27FC236}">
                <a16:creationId xmlns:a16="http://schemas.microsoft.com/office/drawing/2014/main" id="{3EBA91EF-031B-4CE5-9DAD-FA2C98D23424}"/>
              </a:ext>
            </a:extLst>
          </p:cNvPr>
          <p:cNvSpPr>
            <a:spLocks noGrp="1" noChangeArrowheads="1"/>
          </p:cNvSpPr>
          <p:nvPr>
            <p:ph type="title"/>
          </p:nvPr>
        </p:nvSpPr>
        <p:spPr/>
        <p:txBody>
          <a:bodyPr/>
          <a:lstStyle/>
          <a:p>
            <a:pPr eaLnBrk="1" hangingPunct="1"/>
            <a:r>
              <a:rPr lang="en-US" altLang="en-US"/>
              <a:t>Wishart Distribution (contd..)</a:t>
            </a:r>
          </a:p>
        </p:txBody>
      </p:sp>
      <p:sp>
        <p:nvSpPr>
          <p:cNvPr id="360454" name="Content Placeholder 2">
            <a:extLst>
              <a:ext uri="{FF2B5EF4-FFF2-40B4-BE49-F238E27FC236}">
                <a16:creationId xmlns:a16="http://schemas.microsoft.com/office/drawing/2014/main" id="{6680A0FD-BF37-44D9-B53E-E59CDAE791F0}"/>
              </a:ext>
            </a:extLst>
          </p:cNvPr>
          <p:cNvSpPr>
            <a:spLocks noGrp="1" noRot="1" noChangeAspect="1" noMove="1" noResize="1" noEditPoints="1" noAdjustHandles="1" noChangeArrowheads="1" noChangeShapeType="1" noTextEdit="1"/>
          </p:cNvSpPr>
          <p:nvPr>
            <p:ph idx="1"/>
          </p:nvPr>
        </p:nvSpPr>
        <p:spPr>
          <a:blipFill>
            <a:blip r:embed="rId2" cstate="print"/>
            <a:stretch>
              <a:fillRect l="-1852" t="-1887"/>
            </a:stretch>
          </a:blipFill>
          <a:ln>
            <a:miter lim="800000"/>
            <a:headEnd/>
            <a:tailEnd/>
          </a:ln>
          <a:extLst/>
        </p:spPr>
        <p:txBody>
          <a:bodyPr/>
          <a:lstStyle/>
          <a:p>
            <a:pPr>
              <a:defRPr/>
            </a:pPr>
            <a:r>
              <a:rPr lang="en-US">
                <a:noFill/>
              </a:rPr>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AB9CE98-42BD-4870-8171-47A2480AA02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8F63398-8EC9-4DEF-9148-1FD27F8F5F23}"/>
              </a:ext>
            </a:extLst>
          </p:cNvPr>
          <p:cNvSpPr>
            <a:spLocks noGrp="1"/>
          </p:cNvSpPr>
          <p:nvPr>
            <p:ph type="ftr" sz="quarter" idx="11"/>
          </p:nvPr>
        </p:nvSpPr>
        <p:spPr/>
        <p:txBody>
          <a:bodyPr/>
          <a:lstStyle/>
          <a:p>
            <a:pPr>
              <a:defRPr/>
            </a:pPr>
            <a:r>
              <a:rPr lang="en-US"/>
              <a:t>RNSengupta,IME Dept.,IIT Kanpur,INDIA</a:t>
            </a:r>
          </a:p>
        </p:txBody>
      </p:sp>
      <p:sp>
        <p:nvSpPr>
          <p:cNvPr id="56324" name="Slide Number Placeholder 5">
            <a:extLst>
              <a:ext uri="{FF2B5EF4-FFF2-40B4-BE49-F238E27FC236}">
                <a16:creationId xmlns:a16="http://schemas.microsoft.com/office/drawing/2014/main" id="{7B12C649-296B-4759-9CB5-1F563560F5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6A1F0CF-76E8-4878-AEF9-D08035EF9C7A}" type="slidenum">
              <a:rPr lang="en-US" altLang="en-US" sz="1400"/>
              <a:pPr>
                <a:spcBef>
                  <a:spcPct val="0"/>
                </a:spcBef>
                <a:buFontTx/>
                <a:buNone/>
              </a:pPr>
              <a:t>51</a:t>
            </a:fld>
            <a:endParaRPr lang="en-US" altLang="en-US" sz="1400"/>
          </a:p>
        </p:txBody>
      </p:sp>
      <p:sp>
        <p:nvSpPr>
          <p:cNvPr id="56325" name="Rectangle 2">
            <a:extLst>
              <a:ext uri="{FF2B5EF4-FFF2-40B4-BE49-F238E27FC236}">
                <a16:creationId xmlns:a16="http://schemas.microsoft.com/office/drawing/2014/main" id="{05F67495-284D-48C6-9926-14695A977CB6}"/>
              </a:ext>
            </a:extLst>
          </p:cNvPr>
          <p:cNvSpPr>
            <a:spLocks noGrp="1" noChangeArrowheads="1"/>
          </p:cNvSpPr>
          <p:nvPr>
            <p:ph type="title"/>
          </p:nvPr>
        </p:nvSpPr>
        <p:spPr/>
        <p:txBody>
          <a:bodyPr/>
          <a:lstStyle/>
          <a:p>
            <a:pPr eaLnBrk="1" hangingPunct="1"/>
            <a:r>
              <a:rPr lang="en-US" altLang="en-US"/>
              <a:t>Wishart Distribution (contd..)</a:t>
            </a:r>
          </a:p>
        </p:txBody>
      </p:sp>
      <p:sp>
        <p:nvSpPr>
          <p:cNvPr id="56326" name="Content Placeholder 2">
            <a:extLst>
              <a:ext uri="{FF2B5EF4-FFF2-40B4-BE49-F238E27FC236}">
                <a16:creationId xmlns:a16="http://schemas.microsoft.com/office/drawing/2014/main" id="{3A65990D-800E-4D90-AE2D-1E550FA45FF6}"/>
              </a:ext>
            </a:extLst>
          </p:cNvPr>
          <p:cNvSpPr>
            <a:spLocks noGrp="1" noChangeArrowheads="1"/>
          </p:cNvSpPr>
          <p:nvPr>
            <p:ph idx="1"/>
          </p:nvPr>
        </p:nvSpPr>
        <p:spPr/>
        <p:txBody>
          <a:bodyPr/>
          <a:lstStyle/>
          <a:p>
            <a:pPr marL="0" indent="0">
              <a:buFontTx/>
              <a:buNone/>
            </a:pPr>
            <a:r>
              <a:rPr lang="en-US" altLang="en-US" sz="4000"/>
              <a:t>The Wishart distribution arises as the distribution of the sample covariance matrix for a sample from a multivariate normal distribution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61F32C4-C57D-404E-9714-13BEBB5C83F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692FAC8-6CA4-4C9C-BE5F-1A294A4F0B3B}"/>
              </a:ext>
            </a:extLst>
          </p:cNvPr>
          <p:cNvSpPr>
            <a:spLocks noGrp="1"/>
          </p:cNvSpPr>
          <p:nvPr>
            <p:ph type="ftr" sz="quarter" idx="11"/>
          </p:nvPr>
        </p:nvSpPr>
        <p:spPr/>
        <p:txBody>
          <a:bodyPr/>
          <a:lstStyle/>
          <a:p>
            <a:pPr>
              <a:defRPr/>
            </a:pPr>
            <a:r>
              <a:rPr lang="en-US"/>
              <a:t>RNSengupta,IME Dept.,IIT Kanpur,INDIA</a:t>
            </a:r>
          </a:p>
        </p:txBody>
      </p:sp>
      <p:sp>
        <p:nvSpPr>
          <p:cNvPr id="57348" name="Slide Number Placeholder 5">
            <a:extLst>
              <a:ext uri="{FF2B5EF4-FFF2-40B4-BE49-F238E27FC236}">
                <a16:creationId xmlns:a16="http://schemas.microsoft.com/office/drawing/2014/main" id="{DE38AE2C-F38F-4560-83F7-DBBAAD969FB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F7593AF-A180-433B-B82D-0D02C45EDE11}" type="slidenum">
              <a:rPr lang="en-US" altLang="en-US" sz="1400"/>
              <a:pPr>
                <a:spcBef>
                  <a:spcPct val="0"/>
                </a:spcBef>
                <a:buFontTx/>
                <a:buNone/>
              </a:pPr>
              <a:t>52</a:t>
            </a:fld>
            <a:endParaRPr lang="en-US" altLang="en-US" sz="1400"/>
          </a:p>
        </p:txBody>
      </p:sp>
      <p:sp>
        <p:nvSpPr>
          <p:cNvPr id="57349" name="Rectangle 2">
            <a:extLst>
              <a:ext uri="{FF2B5EF4-FFF2-40B4-BE49-F238E27FC236}">
                <a16:creationId xmlns:a16="http://schemas.microsoft.com/office/drawing/2014/main" id="{9E96B25A-8C09-4FC3-AF29-72E0DD773EA9}"/>
              </a:ext>
            </a:extLst>
          </p:cNvPr>
          <p:cNvSpPr>
            <a:spLocks noGrp="1" noChangeArrowheads="1"/>
          </p:cNvSpPr>
          <p:nvPr>
            <p:ph type="title"/>
          </p:nvPr>
        </p:nvSpPr>
        <p:spPr/>
        <p:txBody>
          <a:bodyPr/>
          <a:lstStyle/>
          <a:p>
            <a:pPr eaLnBrk="1" hangingPunct="1"/>
            <a:r>
              <a:rPr lang="en-US" altLang="en-US"/>
              <a:t>Wishart Distribution (contd..)</a:t>
            </a:r>
          </a:p>
        </p:txBody>
      </p:sp>
      <p:sp>
        <p:nvSpPr>
          <p:cNvPr id="360454" name="Content Placeholder 2">
            <a:extLst>
              <a:ext uri="{FF2B5EF4-FFF2-40B4-BE49-F238E27FC236}">
                <a16:creationId xmlns:a16="http://schemas.microsoft.com/office/drawing/2014/main" id="{1BCC613D-332C-4A89-8DDA-0FCB8B7A73F1}"/>
              </a:ext>
            </a:extLst>
          </p:cNvPr>
          <p:cNvSpPr>
            <a:spLocks noGrp="1" noRot="1" noChangeAspect="1" noMove="1" noResize="1" noEditPoints="1" noAdjustHandles="1" noChangeArrowheads="1" noChangeShapeType="1" noTextEdit="1"/>
          </p:cNvSpPr>
          <p:nvPr>
            <p:ph idx="1"/>
          </p:nvPr>
        </p:nvSpPr>
        <p:spPr>
          <a:blipFill>
            <a:blip r:embed="rId2" cstate="print"/>
            <a:stretch>
              <a:fillRect l="-2593" t="-2561"/>
            </a:stretch>
          </a:blipFill>
          <a:ln>
            <a:miter lim="800000"/>
            <a:headEnd/>
            <a:tailEnd/>
          </a:ln>
          <a:extLst/>
        </p:spPr>
        <p:txBody>
          <a:bodyPr/>
          <a:lstStyle/>
          <a:p>
            <a:pPr>
              <a:defRPr/>
            </a:pPr>
            <a:r>
              <a:rPr lang="en-US">
                <a:noFill/>
              </a:rPr>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E235D81-AC15-45F1-B9E9-79350096EFD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D745830-3EC5-49C3-A0A0-636EAF46E5C9}"/>
              </a:ext>
            </a:extLst>
          </p:cNvPr>
          <p:cNvSpPr>
            <a:spLocks noGrp="1"/>
          </p:cNvSpPr>
          <p:nvPr>
            <p:ph type="ftr" sz="quarter" idx="11"/>
          </p:nvPr>
        </p:nvSpPr>
        <p:spPr/>
        <p:txBody>
          <a:bodyPr/>
          <a:lstStyle/>
          <a:p>
            <a:pPr>
              <a:defRPr/>
            </a:pPr>
            <a:r>
              <a:rPr lang="en-US"/>
              <a:t>RNSengupta,IME Dept.,IIT Kanpur,INDIA</a:t>
            </a:r>
          </a:p>
        </p:txBody>
      </p:sp>
      <p:sp>
        <p:nvSpPr>
          <p:cNvPr id="58372" name="Slide Number Placeholder 5">
            <a:extLst>
              <a:ext uri="{FF2B5EF4-FFF2-40B4-BE49-F238E27FC236}">
                <a16:creationId xmlns:a16="http://schemas.microsoft.com/office/drawing/2014/main" id="{523F14C3-E5B0-40A3-B284-3380DD14119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9FEC508-8AF2-4F59-9717-108D20FD3123}" type="slidenum">
              <a:rPr lang="en-US" altLang="en-US" sz="1400"/>
              <a:pPr>
                <a:spcBef>
                  <a:spcPct val="0"/>
                </a:spcBef>
                <a:buFontTx/>
                <a:buNone/>
              </a:pPr>
              <a:t>53</a:t>
            </a:fld>
            <a:endParaRPr lang="en-US" altLang="en-US" sz="1400"/>
          </a:p>
        </p:txBody>
      </p:sp>
      <p:sp>
        <p:nvSpPr>
          <p:cNvPr id="58373" name="Rectangle 2">
            <a:extLst>
              <a:ext uri="{FF2B5EF4-FFF2-40B4-BE49-F238E27FC236}">
                <a16:creationId xmlns:a16="http://schemas.microsoft.com/office/drawing/2014/main" id="{ABB207E1-B7E2-4A2B-AE50-346A15DD4A6F}"/>
              </a:ext>
            </a:extLst>
          </p:cNvPr>
          <p:cNvSpPr>
            <a:spLocks noGrp="1" noChangeArrowheads="1"/>
          </p:cNvSpPr>
          <p:nvPr>
            <p:ph type="title"/>
          </p:nvPr>
        </p:nvSpPr>
        <p:spPr/>
        <p:txBody>
          <a:bodyPr/>
          <a:lstStyle/>
          <a:p>
            <a:pPr eaLnBrk="1" hangingPunct="1"/>
            <a:r>
              <a:rPr lang="en-US" altLang="en-US"/>
              <a:t>Inverse Wishart Distribution</a:t>
            </a:r>
          </a:p>
        </p:txBody>
      </p:sp>
      <p:sp>
        <p:nvSpPr>
          <p:cNvPr id="360454" name="Content Placeholder 2">
            <a:extLst>
              <a:ext uri="{FF2B5EF4-FFF2-40B4-BE49-F238E27FC236}">
                <a16:creationId xmlns:a16="http://schemas.microsoft.com/office/drawing/2014/main" id="{6B5F13B5-59D4-4D43-B23A-940327229D9D}"/>
              </a:ext>
            </a:extLst>
          </p:cNvPr>
          <p:cNvSpPr>
            <a:spLocks noGrp="1" noRot="1" noChangeAspect="1" noMove="1" noResize="1" noEditPoints="1" noAdjustHandles="1" noChangeArrowheads="1" noChangeShapeType="1" noTextEdit="1"/>
          </p:cNvSpPr>
          <p:nvPr>
            <p:ph idx="1"/>
          </p:nvPr>
        </p:nvSpPr>
        <p:spPr>
          <a:blipFill>
            <a:blip r:embed="rId2" cstate="print"/>
            <a:stretch>
              <a:fillRect l="-1481" t="-1752" r="-889" b="-2022"/>
            </a:stretch>
          </a:blipFill>
          <a:ln>
            <a:miter lim="800000"/>
            <a:headEnd/>
            <a:tailEnd/>
          </a:ln>
          <a:extLst/>
        </p:spPr>
        <p:txBody>
          <a:bodyPr/>
          <a:lstStyle/>
          <a:p>
            <a:pPr>
              <a:defRPr/>
            </a:pPr>
            <a:r>
              <a:rPr lang="en-US">
                <a:noFill/>
              </a:rPr>
              <a:t>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A86CD2C-51F9-48EA-93A9-7CEE894A222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488588D-30C3-4E27-9797-10E4EC3444C7}"/>
              </a:ext>
            </a:extLst>
          </p:cNvPr>
          <p:cNvSpPr>
            <a:spLocks noGrp="1"/>
          </p:cNvSpPr>
          <p:nvPr>
            <p:ph type="ftr" sz="quarter" idx="11"/>
          </p:nvPr>
        </p:nvSpPr>
        <p:spPr/>
        <p:txBody>
          <a:bodyPr/>
          <a:lstStyle/>
          <a:p>
            <a:pPr>
              <a:defRPr/>
            </a:pPr>
            <a:r>
              <a:rPr lang="en-US"/>
              <a:t>RNSengupta,IME Dept.,IIT Kanpur,INDIA</a:t>
            </a:r>
          </a:p>
        </p:txBody>
      </p:sp>
      <p:sp>
        <p:nvSpPr>
          <p:cNvPr id="59396" name="Slide Number Placeholder 5">
            <a:extLst>
              <a:ext uri="{FF2B5EF4-FFF2-40B4-BE49-F238E27FC236}">
                <a16:creationId xmlns:a16="http://schemas.microsoft.com/office/drawing/2014/main" id="{C4773DC3-BE43-4EBD-A7F4-C87BBF89AB2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D3FE69D-44A1-422F-8C13-EDC509AD754E}" type="slidenum">
              <a:rPr lang="en-US" altLang="en-US" sz="1400"/>
              <a:pPr>
                <a:spcBef>
                  <a:spcPct val="0"/>
                </a:spcBef>
                <a:buFontTx/>
                <a:buNone/>
              </a:pPr>
              <a:t>54</a:t>
            </a:fld>
            <a:endParaRPr lang="en-US" altLang="en-US" sz="1400"/>
          </a:p>
        </p:txBody>
      </p:sp>
      <p:sp>
        <p:nvSpPr>
          <p:cNvPr id="59397" name="Rectangle 2">
            <a:extLst>
              <a:ext uri="{FF2B5EF4-FFF2-40B4-BE49-F238E27FC236}">
                <a16:creationId xmlns:a16="http://schemas.microsoft.com/office/drawing/2014/main" id="{9DBEA725-2F00-4912-8D0E-AC5F332D74C1}"/>
              </a:ext>
            </a:extLst>
          </p:cNvPr>
          <p:cNvSpPr>
            <a:spLocks noGrp="1" noChangeArrowheads="1"/>
          </p:cNvSpPr>
          <p:nvPr>
            <p:ph type="title"/>
          </p:nvPr>
        </p:nvSpPr>
        <p:spPr/>
        <p:txBody>
          <a:bodyPr/>
          <a:lstStyle/>
          <a:p>
            <a:pPr eaLnBrk="1" hangingPunct="1"/>
            <a:r>
              <a:rPr lang="en-US" altLang="en-US"/>
              <a:t>Inverse Wishart Distribution (contd..)</a:t>
            </a:r>
          </a:p>
        </p:txBody>
      </p:sp>
      <p:sp>
        <p:nvSpPr>
          <p:cNvPr id="360454" name="Content Placeholder 2">
            <a:extLst>
              <a:ext uri="{FF2B5EF4-FFF2-40B4-BE49-F238E27FC236}">
                <a16:creationId xmlns:a16="http://schemas.microsoft.com/office/drawing/2014/main" id="{48267D90-7D13-4F0A-B984-46B427E162B7}"/>
              </a:ext>
            </a:extLst>
          </p:cNvPr>
          <p:cNvSpPr>
            <a:spLocks noGrp="1" noRot="1" noChangeAspect="1" noMove="1" noResize="1" noEditPoints="1" noAdjustHandles="1" noChangeArrowheads="1" noChangeShapeType="1" noTextEdit="1"/>
          </p:cNvSpPr>
          <p:nvPr>
            <p:ph idx="1"/>
          </p:nvPr>
        </p:nvSpPr>
        <p:spPr>
          <a:blipFill>
            <a:blip r:embed="rId2" cstate="print"/>
            <a:stretch>
              <a:fillRect l="-1630" t="-1887" r="-2444"/>
            </a:stretch>
          </a:blipFill>
          <a:ln>
            <a:miter lim="800000"/>
            <a:headEnd/>
            <a:tailEnd/>
          </a:ln>
          <a:extLst/>
        </p:spPr>
        <p:txBody>
          <a:bodyPr/>
          <a:lstStyle/>
          <a:p>
            <a:pPr>
              <a:defRPr/>
            </a:pPr>
            <a:r>
              <a:rPr lang="en-US">
                <a:noFill/>
              </a:rPr>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D29D270-908C-4E5F-9A8C-177AB0364B4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5E71B84-62DE-4C43-88C2-C21A12E0908D}"/>
              </a:ext>
            </a:extLst>
          </p:cNvPr>
          <p:cNvSpPr>
            <a:spLocks noGrp="1"/>
          </p:cNvSpPr>
          <p:nvPr>
            <p:ph type="ftr" sz="quarter" idx="11"/>
          </p:nvPr>
        </p:nvSpPr>
        <p:spPr/>
        <p:txBody>
          <a:bodyPr/>
          <a:lstStyle/>
          <a:p>
            <a:pPr>
              <a:defRPr/>
            </a:pPr>
            <a:r>
              <a:rPr lang="en-US"/>
              <a:t>RNSengupta,IME Dept.,IIT Kanpur,INDIA</a:t>
            </a:r>
          </a:p>
        </p:txBody>
      </p:sp>
      <p:sp>
        <p:nvSpPr>
          <p:cNvPr id="60420" name="Slide Number Placeholder 5">
            <a:extLst>
              <a:ext uri="{FF2B5EF4-FFF2-40B4-BE49-F238E27FC236}">
                <a16:creationId xmlns:a16="http://schemas.microsoft.com/office/drawing/2014/main" id="{E553062E-EE24-4125-9056-E169E31B45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B426A0-D656-4732-B1BB-97AC860F7EEB}" type="slidenum">
              <a:rPr lang="en-US" altLang="en-US" sz="1400"/>
              <a:pPr>
                <a:spcBef>
                  <a:spcPct val="0"/>
                </a:spcBef>
                <a:buFontTx/>
                <a:buNone/>
              </a:pPr>
              <a:t>55</a:t>
            </a:fld>
            <a:endParaRPr lang="en-US" altLang="en-US" sz="1400"/>
          </a:p>
        </p:txBody>
      </p:sp>
      <p:sp>
        <p:nvSpPr>
          <p:cNvPr id="60421" name="Rectangle 2">
            <a:extLst>
              <a:ext uri="{FF2B5EF4-FFF2-40B4-BE49-F238E27FC236}">
                <a16:creationId xmlns:a16="http://schemas.microsoft.com/office/drawing/2014/main" id="{1C05CB73-87EF-457B-BF7F-AEC97FBC8516}"/>
              </a:ext>
            </a:extLst>
          </p:cNvPr>
          <p:cNvSpPr>
            <a:spLocks noGrp="1" noChangeArrowheads="1"/>
          </p:cNvSpPr>
          <p:nvPr>
            <p:ph type="title"/>
          </p:nvPr>
        </p:nvSpPr>
        <p:spPr/>
        <p:txBody>
          <a:bodyPr/>
          <a:lstStyle/>
          <a:p>
            <a:pPr eaLnBrk="1" hangingPunct="1"/>
            <a:r>
              <a:rPr lang="en-US" altLang="en-US" sz="4000"/>
              <a:t>Wishart &amp; Inverse Wishart Distributions</a:t>
            </a:r>
          </a:p>
        </p:txBody>
      </p:sp>
      <p:sp>
        <p:nvSpPr>
          <p:cNvPr id="360454" name="Content Placeholder 2">
            <a:extLst>
              <a:ext uri="{FF2B5EF4-FFF2-40B4-BE49-F238E27FC236}">
                <a16:creationId xmlns:a16="http://schemas.microsoft.com/office/drawing/2014/main" id="{151B7DE3-C250-4A98-9AE0-7B6D4980DF0B}"/>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r="-2741"/>
            </a:stretch>
          </a:blipFill>
          <a:ln>
            <a:miter lim="800000"/>
            <a:headEnd/>
            <a:tailEnd/>
          </a:ln>
          <a:extLst/>
        </p:spPr>
        <p:txBody>
          <a:bodyPr/>
          <a:lstStyle/>
          <a:p>
            <a:pPr>
              <a:defRPr/>
            </a:pPr>
            <a:r>
              <a:rPr lang="en-US">
                <a:noFill/>
              </a:rPr>
              <a:t>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8BD8CA8-89A7-4F92-BBEC-71D7E284DFB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09FB2A7-FF34-4D91-B35F-FC5197C5B1E7}"/>
              </a:ext>
            </a:extLst>
          </p:cNvPr>
          <p:cNvSpPr>
            <a:spLocks noGrp="1"/>
          </p:cNvSpPr>
          <p:nvPr>
            <p:ph type="ftr" sz="quarter" idx="11"/>
          </p:nvPr>
        </p:nvSpPr>
        <p:spPr/>
        <p:txBody>
          <a:bodyPr/>
          <a:lstStyle/>
          <a:p>
            <a:pPr>
              <a:defRPr/>
            </a:pPr>
            <a:r>
              <a:rPr lang="en-US"/>
              <a:t>RNSengupta,IME Dept.,IIT Kanpur,INDIA</a:t>
            </a:r>
          </a:p>
        </p:txBody>
      </p:sp>
      <p:sp>
        <p:nvSpPr>
          <p:cNvPr id="61444" name="Slide Number Placeholder 5">
            <a:extLst>
              <a:ext uri="{FF2B5EF4-FFF2-40B4-BE49-F238E27FC236}">
                <a16:creationId xmlns:a16="http://schemas.microsoft.com/office/drawing/2014/main" id="{7C106331-C3C9-4862-A237-C7F9A6367B8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FA98155-F71B-4CAB-B157-A01E49F59625}" type="slidenum">
              <a:rPr lang="en-US" altLang="en-US" sz="1400"/>
              <a:pPr>
                <a:spcBef>
                  <a:spcPct val="0"/>
                </a:spcBef>
                <a:buFontTx/>
                <a:buNone/>
              </a:pPr>
              <a:t>56</a:t>
            </a:fld>
            <a:endParaRPr lang="en-US" altLang="en-US" sz="1400"/>
          </a:p>
        </p:txBody>
      </p:sp>
      <p:sp>
        <p:nvSpPr>
          <p:cNvPr id="360453" name="Rectangle 2">
            <a:extLst>
              <a:ext uri="{FF2B5EF4-FFF2-40B4-BE49-F238E27FC236}">
                <a16:creationId xmlns:a16="http://schemas.microsoft.com/office/drawing/2014/main" id="{9A5A92A3-3CC8-43C1-BC48-CA9DB955A6C2}"/>
              </a:ext>
            </a:extLst>
          </p:cNvPr>
          <p:cNvSpPr>
            <a:spLocks noGrp="1" noRot="1" noChangeAspect="1" noMove="1" noResize="1" noEditPoints="1" noAdjustHandles="1" noChangeArrowheads="1" noChangeShapeType="1" noTextEdit="1"/>
          </p:cNvSpPr>
          <p:nvPr>
            <p:ph type="title"/>
          </p:nvPr>
        </p:nvSpPr>
        <p:spPr>
          <a:blipFill>
            <a:blip r:embed="rId2" cstate="print"/>
            <a:stretch>
              <a:fillRect t="-1596" b="-10638"/>
            </a:stretch>
          </a:blipFill>
          <a:ln>
            <a:miter lim="800000"/>
            <a:headEnd/>
            <a:tailEnd/>
          </a:ln>
          <a:extLst/>
        </p:spPr>
        <p:txBody>
          <a:bodyPr/>
          <a:lstStyle/>
          <a:p>
            <a:pPr>
              <a:defRPr/>
            </a:pPr>
            <a:r>
              <a:rPr lang="en-US">
                <a:noFill/>
              </a:rPr>
              <a:t> </a:t>
            </a:r>
          </a:p>
        </p:txBody>
      </p:sp>
      <p:sp>
        <p:nvSpPr>
          <p:cNvPr id="61446" name="Content Placeholder 2">
            <a:extLst>
              <a:ext uri="{FF2B5EF4-FFF2-40B4-BE49-F238E27FC236}">
                <a16:creationId xmlns:a16="http://schemas.microsoft.com/office/drawing/2014/main" id="{D1CD65E1-3E44-4F18-A22F-5A5B79681E36}"/>
              </a:ext>
            </a:extLst>
          </p:cNvPr>
          <p:cNvSpPr>
            <a:spLocks noGrp="1" noChangeArrowheads="1"/>
          </p:cNvSpPr>
          <p:nvPr>
            <p:ph idx="1"/>
          </p:nvPr>
        </p:nvSpPr>
        <p:spPr/>
        <p:txBody>
          <a:bodyPr/>
          <a:lstStyle/>
          <a:p>
            <a:pPr marL="0" indent="0">
              <a:buFontTx/>
              <a:buNone/>
            </a:pPr>
            <a:endParaRPr lang="en-US" altLang="en-US" sz="3000"/>
          </a:p>
        </p:txBody>
      </p:sp>
      <p:pic>
        <p:nvPicPr>
          <p:cNvPr id="61447" name="Picture 6">
            <a:extLst>
              <a:ext uri="{FF2B5EF4-FFF2-40B4-BE49-F238E27FC236}">
                <a16:creationId xmlns:a16="http://schemas.microsoft.com/office/drawing/2014/main" id="{5522A731-8D56-499A-A495-478F89FE3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8229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5049A56-DEDE-4C73-A68F-CBDB50A54E7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2623976-CE13-4EB4-AB5F-68E971164E7A}"/>
              </a:ext>
            </a:extLst>
          </p:cNvPr>
          <p:cNvSpPr>
            <a:spLocks noGrp="1"/>
          </p:cNvSpPr>
          <p:nvPr>
            <p:ph type="ftr" sz="quarter" idx="11"/>
          </p:nvPr>
        </p:nvSpPr>
        <p:spPr/>
        <p:txBody>
          <a:bodyPr/>
          <a:lstStyle/>
          <a:p>
            <a:pPr>
              <a:defRPr/>
            </a:pPr>
            <a:r>
              <a:rPr lang="en-US"/>
              <a:t>RNSengupta,IME Dept.,IIT Kanpur,INDIA</a:t>
            </a:r>
          </a:p>
        </p:txBody>
      </p:sp>
      <p:sp>
        <p:nvSpPr>
          <p:cNvPr id="62468" name="Slide Number Placeholder 5">
            <a:extLst>
              <a:ext uri="{FF2B5EF4-FFF2-40B4-BE49-F238E27FC236}">
                <a16:creationId xmlns:a16="http://schemas.microsoft.com/office/drawing/2014/main" id="{2F02302C-F51E-4A71-82CB-F771441B5B4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035DA6A-BB66-4805-AE9A-754E100F088C}" type="slidenum">
              <a:rPr lang="en-US" altLang="en-US" sz="1400"/>
              <a:pPr>
                <a:spcBef>
                  <a:spcPct val="0"/>
                </a:spcBef>
                <a:buFontTx/>
                <a:buNone/>
              </a:pPr>
              <a:t>57</a:t>
            </a:fld>
            <a:endParaRPr lang="en-US" altLang="en-US" sz="1400"/>
          </a:p>
        </p:txBody>
      </p:sp>
      <p:sp>
        <p:nvSpPr>
          <p:cNvPr id="360453" name="Rectangle 2">
            <a:extLst>
              <a:ext uri="{FF2B5EF4-FFF2-40B4-BE49-F238E27FC236}">
                <a16:creationId xmlns:a16="http://schemas.microsoft.com/office/drawing/2014/main" id="{1813A53A-BF3A-44FE-8FDD-A0F3CF0914E7}"/>
              </a:ext>
            </a:extLst>
          </p:cNvPr>
          <p:cNvSpPr>
            <a:spLocks noGrp="1" noRot="1" noChangeAspect="1" noMove="1" noResize="1" noEditPoints="1" noAdjustHandles="1" noChangeArrowheads="1" noChangeShapeType="1" noTextEdit="1"/>
          </p:cNvSpPr>
          <p:nvPr>
            <p:ph type="title"/>
          </p:nvPr>
        </p:nvSpPr>
        <p:spPr>
          <a:blipFill>
            <a:blip r:embed="rId2" cstate="print"/>
            <a:stretch>
              <a:fillRect t="-1596" b="-10638"/>
            </a:stretch>
          </a:blipFill>
          <a:ln>
            <a:miter lim="800000"/>
            <a:headEnd/>
            <a:tailEnd/>
          </a:ln>
          <a:extLst/>
        </p:spPr>
        <p:txBody>
          <a:bodyPr/>
          <a:lstStyle/>
          <a:p>
            <a:pPr>
              <a:defRPr/>
            </a:pPr>
            <a:r>
              <a:rPr lang="en-US">
                <a:noFill/>
              </a:rPr>
              <a:t> </a:t>
            </a:r>
          </a:p>
        </p:txBody>
      </p:sp>
      <p:pic>
        <p:nvPicPr>
          <p:cNvPr id="62470" name="Content Placeholder 7">
            <a:extLst>
              <a:ext uri="{FF2B5EF4-FFF2-40B4-BE49-F238E27FC236}">
                <a16:creationId xmlns:a16="http://schemas.microsoft.com/office/drawing/2014/main" id="{A5AEF3EA-C5DD-40E7-8B64-0622639DA1C1}"/>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5800" y="1524000"/>
            <a:ext cx="7696200" cy="4525963"/>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A8C696-012B-45D0-9F2D-60983384BC5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A7A1C1E-6AFB-4C0A-B714-BC24FC642834}"/>
              </a:ext>
            </a:extLst>
          </p:cNvPr>
          <p:cNvSpPr>
            <a:spLocks noGrp="1"/>
          </p:cNvSpPr>
          <p:nvPr>
            <p:ph type="ftr" sz="quarter" idx="11"/>
          </p:nvPr>
        </p:nvSpPr>
        <p:spPr/>
        <p:txBody>
          <a:bodyPr/>
          <a:lstStyle/>
          <a:p>
            <a:pPr>
              <a:defRPr/>
            </a:pPr>
            <a:r>
              <a:rPr lang="en-US"/>
              <a:t>RNSengupta,IME Dept.,IIT Kanpur,INDIA</a:t>
            </a:r>
          </a:p>
        </p:txBody>
      </p:sp>
      <p:sp>
        <p:nvSpPr>
          <p:cNvPr id="63492" name="Slide Number Placeholder 5">
            <a:extLst>
              <a:ext uri="{FF2B5EF4-FFF2-40B4-BE49-F238E27FC236}">
                <a16:creationId xmlns:a16="http://schemas.microsoft.com/office/drawing/2014/main" id="{FBECB3F2-607E-4EEF-AD1D-5B79E1830E4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84E63F4-B09A-4885-A882-6FC2AC8A371F}" type="slidenum">
              <a:rPr lang="en-US" altLang="en-US" sz="1400"/>
              <a:pPr>
                <a:spcBef>
                  <a:spcPct val="0"/>
                </a:spcBef>
                <a:buFontTx/>
                <a:buNone/>
              </a:pPr>
              <a:t>58</a:t>
            </a:fld>
            <a:endParaRPr lang="en-US" altLang="en-US" sz="1400"/>
          </a:p>
        </p:txBody>
      </p:sp>
      <p:sp>
        <p:nvSpPr>
          <p:cNvPr id="63493" name="Rectangle 2">
            <a:extLst>
              <a:ext uri="{FF2B5EF4-FFF2-40B4-BE49-F238E27FC236}">
                <a16:creationId xmlns:a16="http://schemas.microsoft.com/office/drawing/2014/main" id="{09169430-DF32-4837-AC7C-D3EA3F2A16C0}"/>
              </a:ext>
            </a:extLst>
          </p:cNvPr>
          <p:cNvSpPr>
            <a:spLocks noGrp="1" noChangeArrowheads="1"/>
          </p:cNvSpPr>
          <p:nvPr>
            <p:ph type="title"/>
          </p:nvPr>
        </p:nvSpPr>
        <p:spPr/>
        <p:txBody>
          <a:bodyPr/>
          <a:lstStyle/>
          <a:p>
            <a:pPr eaLnBrk="1" hangingPunct="1"/>
            <a:r>
              <a:rPr lang="en-US" altLang="en-US"/>
              <a:t>Multivariate Extreme Value Distribution (MEVD)</a:t>
            </a:r>
          </a:p>
        </p:txBody>
      </p:sp>
      <p:sp>
        <p:nvSpPr>
          <p:cNvPr id="63494" name="Content Placeholder 2">
            <a:extLst>
              <a:ext uri="{FF2B5EF4-FFF2-40B4-BE49-F238E27FC236}">
                <a16:creationId xmlns:a16="http://schemas.microsoft.com/office/drawing/2014/main" id="{F43E2A5C-E3F6-4B3D-B14E-2FE17C578CA8}"/>
              </a:ext>
            </a:extLst>
          </p:cNvPr>
          <p:cNvSpPr>
            <a:spLocks noGrp="1" noChangeArrowheads="1"/>
          </p:cNvSpPr>
          <p:nvPr>
            <p:ph idx="1"/>
          </p:nvPr>
        </p:nvSpPr>
        <p:spPr/>
        <p:txBody>
          <a:bodyPr/>
          <a:lstStyle/>
          <a:p>
            <a:pPr>
              <a:buFont typeface="Wingdings" panose="05000000000000000000" pitchFamily="2" charset="2"/>
              <a:buChar char="§"/>
            </a:pPr>
            <a:r>
              <a:rPr lang="en-US" altLang="en-US" sz="3000"/>
              <a:t>Multivariate extreme gives us the picture of the asymptotic behavior of component wise maxima of </a:t>
            </a:r>
            <a:r>
              <a:rPr lang="en-US" altLang="en-US" sz="3000" i="1"/>
              <a:t>i.i.d</a:t>
            </a:r>
            <a:r>
              <a:rPr lang="en-US" altLang="en-US" sz="3000"/>
              <a:t> observations</a:t>
            </a:r>
          </a:p>
          <a:p>
            <a:pPr>
              <a:buFont typeface="Wingdings" panose="05000000000000000000" pitchFamily="2" charset="2"/>
              <a:buChar char="§"/>
            </a:pPr>
            <a:r>
              <a:rPr lang="en-US" altLang="en-US" sz="3000"/>
              <a:t>The main problem one faces is how to define multivariate extreme value distribution (MEVD)</a:t>
            </a:r>
          </a:p>
          <a:p>
            <a:pPr>
              <a:buFont typeface="Wingdings" panose="05000000000000000000" pitchFamily="2" charset="2"/>
              <a:buChar char="§"/>
            </a:pPr>
            <a:r>
              <a:rPr lang="en-US" altLang="en-US" sz="3000"/>
              <a:t>This problem arises due to the fact that there does not exist any strict ordering principle for multivariate observations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C55B232-BA37-473F-BAC3-254932942AF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29935EA-D402-4404-A3E6-B9ACB19FB7C9}"/>
              </a:ext>
            </a:extLst>
          </p:cNvPr>
          <p:cNvSpPr>
            <a:spLocks noGrp="1"/>
          </p:cNvSpPr>
          <p:nvPr>
            <p:ph type="ftr" sz="quarter" idx="11"/>
          </p:nvPr>
        </p:nvSpPr>
        <p:spPr/>
        <p:txBody>
          <a:bodyPr/>
          <a:lstStyle/>
          <a:p>
            <a:pPr>
              <a:defRPr/>
            </a:pPr>
            <a:r>
              <a:rPr lang="en-US"/>
              <a:t>RNSengupta,IME Dept.,IIT Kanpur,INDIA</a:t>
            </a:r>
          </a:p>
        </p:txBody>
      </p:sp>
      <p:sp>
        <p:nvSpPr>
          <p:cNvPr id="64516" name="Slide Number Placeholder 5">
            <a:extLst>
              <a:ext uri="{FF2B5EF4-FFF2-40B4-BE49-F238E27FC236}">
                <a16:creationId xmlns:a16="http://schemas.microsoft.com/office/drawing/2014/main" id="{630E40BD-7D52-49D4-835D-1890607F31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843DF25-54C4-4F2C-A5BB-3A6FEAEC9C97}" type="slidenum">
              <a:rPr lang="en-US" altLang="en-US" sz="1400"/>
              <a:pPr>
                <a:spcBef>
                  <a:spcPct val="0"/>
                </a:spcBef>
                <a:buFontTx/>
                <a:buNone/>
              </a:pPr>
              <a:t>59</a:t>
            </a:fld>
            <a:endParaRPr lang="en-US" altLang="en-US" sz="1400"/>
          </a:p>
        </p:txBody>
      </p:sp>
      <p:sp>
        <p:nvSpPr>
          <p:cNvPr id="64517" name="Rectangle 2">
            <a:extLst>
              <a:ext uri="{FF2B5EF4-FFF2-40B4-BE49-F238E27FC236}">
                <a16:creationId xmlns:a16="http://schemas.microsoft.com/office/drawing/2014/main" id="{F95CB76B-35F6-4030-9890-1A6CC147A998}"/>
              </a:ext>
            </a:extLst>
          </p:cNvPr>
          <p:cNvSpPr>
            <a:spLocks noGrp="1" noChangeArrowheads="1"/>
          </p:cNvSpPr>
          <p:nvPr>
            <p:ph type="title"/>
          </p:nvPr>
        </p:nvSpPr>
        <p:spPr/>
        <p:txBody>
          <a:bodyPr/>
          <a:lstStyle/>
          <a:p>
            <a:pPr eaLnBrk="1" hangingPunct="1"/>
            <a:r>
              <a:rPr lang="en-US" altLang="en-US"/>
              <a:t>Multivariate Extreme Value Distribution (MEVD) (contd..)</a:t>
            </a:r>
          </a:p>
        </p:txBody>
      </p:sp>
      <p:sp>
        <p:nvSpPr>
          <p:cNvPr id="362502" name="Content Placeholder 2">
            <a:extLst>
              <a:ext uri="{FF2B5EF4-FFF2-40B4-BE49-F238E27FC236}">
                <a16:creationId xmlns:a16="http://schemas.microsoft.com/office/drawing/2014/main" id="{381EE77A-4002-45AF-A318-292BDC59217B}"/>
              </a:ext>
            </a:extLst>
          </p:cNvPr>
          <p:cNvSpPr>
            <a:spLocks noGrp="1" noRot="1" noChangeAspect="1" noMove="1" noResize="1" noEditPoints="1" noAdjustHandles="1" noChangeArrowheads="1" noChangeShapeType="1" noTextEdit="1"/>
          </p:cNvSpPr>
          <p:nvPr>
            <p:ph idx="1"/>
          </p:nvPr>
        </p:nvSpPr>
        <p:spPr>
          <a:blipFill>
            <a:blip r:embed="rId2" cstate="print"/>
            <a:stretch>
              <a:fillRect l="-1481" t="-1213"/>
            </a:stretch>
          </a:blipFill>
          <a:ln>
            <a:miter lim="800000"/>
            <a:headEnd/>
            <a:tailEnd/>
          </a:ln>
          <a:extLst/>
        </p:spPr>
        <p:txBody>
          <a:bodyPr/>
          <a:lstStyle/>
          <a:p>
            <a:pPr>
              <a:defRPr/>
            </a:pPr>
            <a:r>
              <a:rPr lang="en-US">
                <a:noFill/>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CBA162E-591D-4FC1-BD8D-A4E0CE7E573F}"/>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395D31F-2E8E-4BB5-A0AC-259A7FDA3EBA}"/>
              </a:ext>
            </a:extLst>
          </p:cNvPr>
          <p:cNvSpPr>
            <a:spLocks noGrp="1"/>
          </p:cNvSpPr>
          <p:nvPr>
            <p:ph type="ftr" sz="quarter" idx="11"/>
          </p:nvPr>
        </p:nvSpPr>
        <p:spPr/>
        <p:txBody>
          <a:bodyPr/>
          <a:lstStyle/>
          <a:p>
            <a:pPr>
              <a:defRPr/>
            </a:pPr>
            <a:r>
              <a:rPr lang="en-US"/>
              <a:t>RNSengupta,IME Dept.,IIT Kanpur,INDIA</a:t>
            </a:r>
          </a:p>
        </p:txBody>
      </p:sp>
      <p:sp>
        <p:nvSpPr>
          <p:cNvPr id="10244" name="Slide Number Placeholder 5">
            <a:extLst>
              <a:ext uri="{FF2B5EF4-FFF2-40B4-BE49-F238E27FC236}">
                <a16:creationId xmlns:a16="http://schemas.microsoft.com/office/drawing/2014/main" id="{64E190E3-D616-4450-BCFC-2F9D9DAB58B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0FB5F46-CBA6-434C-8FBA-2F4B010871EF}" type="slidenum">
              <a:rPr lang="en-US" altLang="en-US" sz="1400"/>
              <a:pPr>
                <a:spcBef>
                  <a:spcPct val="0"/>
                </a:spcBef>
                <a:buFontTx/>
                <a:buNone/>
              </a:pPr>
              <a:t>6</a:t>
            </a:fld>
            <a:endParaRPr lang="en-US" altLang="en-US" sz="1400"/>
          </a:p>
        </p:txBody>
      </p:sp>
      <p:sp>
        <p:nvSpPr>
          <p:cNvPr id="10245" name="Rectangle 2">
            <a:extLst>
              <a:ext uri="{FF2B5EF4-FFF2-40B4-BE49-F238E27FC236}">
                <a16:creationId xmlns:a16="http://schemas.microsoft.com/office/drawing/2014/main" id="{FC1C2706-34D9-447E-8783-4BD7918569E2}"/>
              </a:ext>
            </a:extLst>
          </p:cNvPr>
          <p:cNvSpPr>
            <a:spLocks noGrp="1" noChangeArrowheads="1"/>
          </p:cNvSpPr>
          <p:nvPr>
            <p:ph type="title"/>
          </p:nvPr>
        </p:nvSpPr>
        <p:spPr/>
        <p:txBody>
          <a:bodyPr/>
          <a:lstStyle/>
          <a:p>
            <a:pPr eaLnBrk="1" hangingPunct="1"/>
            <a:r>
              <a:rPr lang="en-US" altLang="en-US"/>
              <a:t>Multivariate Statistical Analysis (Example # 02)</a:t>
            </a:r>
          </a:p>
        </p:txBody>
      </p:sp>
      <p:sp>
        <p:nvSpPr>
          <p:cNvPr id="10246" name="Content Placeholder 6">
            <a:extLst>
              <a:ext uri="{FF2B5EF4-FFF2-40B4-BE49-F238E27FC236}">
                <a16:creationId xmlns:a16="http://schemas.microsoft.com/office/drawing/2014/main" id="{D4F9BCDC-2077-43E2-9888-517DFDCA6E52}"/>
              </a:ext>
            </a:extLst>
          </p:cNvPr>
          <p:cNvSpPr>
            <a:spLocks noGrp="1" noChangeArrowheads="1"/>
          </p:cNvSpPr>
          <p:nvPr>
            <p:ph idx="1"/>
          </p:nvPr>
        </p:nvSpPr>
        <p:spPr/>
        <p:txBody>
          <a:bodyPr/>
          <a:lstStyle/>
          <a:p>
            <a:r>
              <a:rPr lang="en-IN" altLang="en-US"/>
              <a:t>A real estate agent in the state of California (CA), USA, is interested to forecast the median house value (MHV)</a:t>
            </a:r>
          </a:p>
          <a:p>
            <a:r>
              <a:rPr lang="en-IN" altLang="en-US"/>
              <a:t>He/She has 20,640 data points consisting of information like median house value (MHV), median income (MI), housing median age (HMA), total rooms (TR), total bedrooms (TB), population (P), households (H), etc.</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F65C013-B526-46E1-AB9C-39A2D16A496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581ADCC-161A-4BF1-9E4D-09A8B9FB4565}"/>
              </a:ext>
            </a:extLst>
          </p:cNvPr>
          <p:cNvSpPr>
            <a:spLocks noGrp="1"/>
          </p:cNvSpPr>
          <p:nvPr>
            <p:ph type="ftr" sz="quarter" idx="11"/>
          </p:nvPr>
        </p:nvSpPr>
        <p:spPr/>
        <p:txBody>
          <a:bodyPr/>
          <a:lstStyle/>
          <a:p>
            <a:pPr>
              <a:defRPr/>
            </a:pPr>
            <a:r>
              <a:rPr lang="en-US"/>
              <a:t>RNSengupta,IME Dept.,IIT Kanpur,INDIA</a:t>
            </a:r>
          </a:p>
        </p:txBody>
      </p:sp>
      <p:sp>
        <p:nvSpPr>
          <p:cNvPr id="65540" name="Slide Number Placeholder 5">
            <a:extLst>
              <a:ext uri="{FF2B5EF4-FFF2-40B4-BE49-F238E27FC236}">
                <a16:creationId xmlns:a16="http://schemas.microsoft.com/office/drawing/2014/main" id="{01D0CEE6-2959-47CF-A7BA-5A6CBBBC654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9FA7C1-8E01-466F-8009-E08523EE3535}" type="slidenum">
              <a:rPr lang="en-US" altLang="en-US" sz="1400"/>
              <a:pPr>
                <a:spcBef>
                  <a:spcPct val="0"/>
                </a:spcBef>
                <a:buFontTx/>
                <a:buNone/>
              </a:pPr>
              <a:t>60</a:t>
            </a:fld>
            <a:endParaRPr lang="en-US" altLang="en-US" sz="1400"/>
          </a:p>
        </p:txBody>
      </p:sp>
      <p:sp>
        <p:nvSpPr>
          <p:cNvPr id="65541" name="Rectangle 2">
            <a:extLst>
              <a:ext uri="{FF2B5EF4-FFF2-40B4-BE49-F238E27FC236}">
                <a16:creationId xmlns:a16="http://schemas.microsoft.com/office/drawing/2014/main" id="{8F871056-71F3-437F-9563-2721ABA73BC2}"/>
              </a:ext>
            </a:extLst>
          </p:cNvPr>
          <p:cNvSpPr>
            <a:spLocks noGrp="1" noChangeArrowheads="1"/>
          </p:cNvSpPr>
          <p:nvPr>
            <p:ph type="title"/>
          </p:nvPr>
        </p:nvSpPr>
        <p:spPr/>
        <p:txBody>
          <a:bodyPr/>
          <a:lstStyle/>
          <a:p>
            <a:pPr eaLnBrk="1" hangingPunct="1"/>
            <a:r>
              <a:rPr lang="en-US" altLang="en-US"/>
              <a:t>Multivariate Extreme Value Distribution (MEVD) (contd..)</a:t>
            </a:r>
          </a:p>
        </p:txBody>
      </p:sp>
      <p:sp>
        <p:nvSpPr>
          <p:cNvPr id="362502" name="Content Placeholder 2">
            <a:extLst>
              <a:ext uri="{FF2B5EF4-FFF2-40B4-BE49-F238E27FC236}">
                <a16:creationId xmlns:a16="http://schemas.microsoft.com/office/drawing/2014/main" id="{3855ACBE-591E-483E-8D58-6D1110923814}"/>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2074"/>
            </a:stretch>
          </a:blipFill>
          <a:ln>
            <a:miter lim="800000"/>
            <a:headEnd/>
            <a:tailEnd/>
          </a:ln>
          <a:extLst/>
        </p:spPr>
        <p:txBody>
          <a:bodyPr/>
          <a:lstStyle/>
          <a:p>
            <a:pPr>
              <a:defRPr/>
            </a:pPr>
            <a:r>
              <a:rPr lang="en-US">
                <a:noFill/>
              </a:rPr>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40F7786-8552-4CA7-8951-C91487A530C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D6DA1F3A-9559-4F5C-8B43-E114766110B9}"/>
              </a:ext>
            </a:extLst>
          </p:cNvPr>
          <p:cNvSpPr>
            <a:spLocks noGrp="1"/>
          </p:cNvSpPr>
          <p:nvPr>
            <p:ph type="ftr" sz="quarter" idx="11"/>
          </p:nvPr>
        </p:nvSpPr>
        <p:spPr/>
        <p:txBody>
          <a:bodyPr/>
          <a:lstStyle/>
          <a:p>
            <a:pPr>
              <a:defRPr/>
            </a:pPr>
            <a:r>
              <a:rPr lang="en-US"/>
              <a:t>RNSengupta,IME Dept.,IIT Kanpur,INDIA</a:t>
            </a:r>
          </a:p>
        </p:txBody>
      </p:sp>
      <p:sp>
        <p:nvSpPr>
          <p:cNvPr id="66564" name="Slide Number Placeholder 5">
            <a:extLst>
              <a:ext uri="{FF2B5EF4-FFF2-40B4-BE49-F238E27FC236}">
                <a16:creationId xmlns:a16="http://schemas.microsoft.com/office/drawing/2014/main" id="{BE782AD6-CDAB-42DB-B233-E7CCEA7BF26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AB94130-3E11-4BEF-96EF-00DDBD7158FD}" type="slidenum">
              <a:rPr lang="en-US" altLang="en-US" sz="1400"/>
              <a:pPr>
                <a:spcBef>
                  <a:spcPct val="0"/>
                </a:spcBef>
                <a:buFontTx/>
                <a:buNone/>
              </a:pPr>
              <a:t>61</a:t>
            </a:fld>
            <a:endParaRPr lang="en-US" altLang="en-US" sz="1400"/>
          </a:p>
        </p:txBody>
      </p:sp>
      <p:sp>
        <p:nvSpPr>
          <p:cNvPr id="66565" name="Rectangle 2">
            <a:extLst>
              <a:ext uri="{FF2B5EF4-FFF2-40B4-BE49-F238E27FC236}">
                <a16:creationId xmlns:a16="http://schemas.microsoft.com/office/drawing/2014/main" id="{919E0099-116C-49A8-B18A-1E9954090581}"/>
              </a:ext>
            </a:extLst>
          </p:cNvPr>
          <p:cNvSpPr>
            <a:spLocks noGrp="1" noChangeArrowheads="1"/>
          </p:cNvSpPr>
          <p:nvPr>
            <p:ph type="title"/>
          </p:nvPr>
        </p:nvSpPr>
        <p:spPr/>
        <p:txBody>
          <a:bodyPr/>
          <a:lstStyle/>
          <a:p>
            <a:pPr eaLnBrk="1" hangingPunct="1"/>
            <a:r>
              <a:rPr lang="en-US" altLang="en-US"/>
              <a:t>Multivariate Extreme Value Distribution (MEVD) (contd..)</a:t>
            </a:r>
          </a:p>
        </p:txBody>
      </p:sp>
      <p:sp>
        <p:nvSpPr>
          <p:cNvPr id="362502" name="Content Placeholder 2">
            <a:extLst>
              <a:ext uri="{FF2B5EF4-FFF2-40B4-BE49-F238E27FC236}">
                <a16:creationId xmlns:a16="http://schemas.microsoft.com/office/drawing/2014/main" id="{57E27EF0-7A6E-467F-9FC4-7DB75935572B}"/>
              </a:ext>
            </a:extLst>
          </p:cNvPr>
          <p:cNvSpPr>
            <a:spLocks noGrp="1" noRot="1" noChangeAspect="1" noMove="1" noResize="1" noEditPoints="1" noAdjustHandles="1" noChangeArrowheads="1" noChangeShapeType="1" noTextEdit="1"/>
          </p:cNvSpPr>
          <p:nvPr>
            <p:ph idx="1"/>
          </p:nvPr>
        </p:nvSpPr>
        <p:spPr>
          <a:blipFill>
            <a:blip r:embed="rId2" cstate="print"/>
            <a:stretch>
              <a:fillRect l="-1481" t="-1752" r="-2074"/>
            </a:stretch>
          </a:blipFill>
          <a:ln>
            <a:miter lim="800000"/>
            <a:headEnd/>
            <a:tailEnd/>
          </a:ln>
          <a:extLst/>
        </p:spPr>
        <p:txBody>
          <a:bodyPr/>
          <a:lstStyle/>
          <a:p>
            <a:pPr>
              <a:defRPr/>
            </a:pPr>
            <a:r>
              <a:rPr lang="en-US">
                <a:noFill/>
              </a:rPr>
              <a:t>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F9A023C-156D-4900-A89F-B25E6F9C75D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9676BFB-2739-4250-8BC1-10B00D0966BD}"/>
              </a:ext>
            </a:extLst>
          </p:cNvPr>
          <p:cNvSpPr>
            <a:spLocks noGrp="1"/>
          </p:cNvSpPr>
          <p:nvPr>
            <p:ph type="ftr" sz="quarter" idx="11"/>
          </p:nvPr>
        </p:nvSpPr>
        <p:spPr/>
        <p:txBody>
          <a:bodyPr/>
          <a:lstStyle/>
          <a:p>
            <a:pPr>
              <a:defRPr/>
            </a:pPr>
            <a:r>
              <a:rPr lang="en-US"/>
              <a:t>RNSengupta,IME Dept.,IIT Kanpur,INDIA</a:t>
            </a:r>
          </a:p>
        </p:txBody>
      </p:sp>
      <p:sp>
        <p:nvSpPr>
          <p:cNvPr id="67588" name="Slide Number Placeholder 5">
            <a:extLst>
              <a:ext uri="{FF2B5EF4-FFF2-40B4-BE49-F238E27FC236}">
                <a16:creationId xmlns:a16="http://schemas.microsoft.com/office/drawing/2014/main" id="{60759339-925E-47FA-A21F-D6173250DDB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4C2485B-5294-44E3-86E0-57AED9302B40}" type="slidenum">
              <a:rPr lang="en-US" altLang="en-US" sz="1400"/>
              <a:pPr>
                <a:spcBef>
                  <a:spcPct val="0"/>
                </a:spcBef>
                <a:buFontTx/>
                <a:buNone/>
              </a:pPr>
              <a:t>62</a:t>
            </a:fld>
            <a:endParaRPr lang="en-US" altLang="en-US" sz="1400"/>
          </a:p>
        </p:txBody>
      </p:sp>
      <p:sp>
        <p:nvSpPr>
          <p:cNvPr id="67589" name="Rectangle 2">
            <a:extLst>
              <a:ext uri="{FF2B5EF4-FFF2-40B4-BE49-F238E27FC236}">
                <a16:creationId xmlns:a16="http://schemas.microsoft.com/office/drawing/2014/main" id="{66AEF661-E03C-429F-93DB-67CD9EAC4FBC}"/>
              </a:ext>
            </a:extLst>
          </p:cNvPr>
          <p:cNvSpPr>
            <a:spLocks noGrp="1" noChangeArrowheads="1"/>
          </p:cNvSpPr>
          <p:nvPr>
            <p:ph type="title"/>
          </p:nvPr>
        </p:nvSpPr>
        <p:spPr/>
        <p:txBody>
          <a:bodyPr/>
          <a:lstStyle/>
          <a:p>
            <a:pPr eaLnBrk="1" hangingPunct="1"/>
            <a:r>
              <a:rPr lang="en-US" altLang="en-US"/>
              <a:t>Multivariate Extreme Value Distribution (MEVD) Illustration</a:t>
            </a:r>
          </a:p>
        </p:txBody>
      </p:sp>
      <p:sp>
        <p:nvSpPr>
          <p:cNvPr id="67590" name="Content Placeholder 2">
            <a:extLst>
              <a:ext uri="{FF2B5EF4-FFF2-40B4-BE49-F238E27FC236}">
                <a16:creationId xmlns:a16="http://schemas.microsoft.com/office/drawing/2014/main" id="{8FF9BE94-94B7-4DF2-B2BB-1A28DEB2B824}"/>
              </a:ext>
            </a:extLst>
          </p:cNvPr>
          <p:cNvSpPr>
            <a:spLocks noGrp="1" noChangeArrowheads="1"/>
          </p:cNvSpPr>
          <p:nvPr>
            <p:ph idx="1"/>
          </p:nvPr>
        </p:nvSpPr>
        <p:spPr/>
        <p:txBody>
          <a:bodyPr/>
          <a:lstStyle/>
          <a:p>
            <a:pPr marL="0" indent="0" algn="ctr">
              <a:buFontTx/>
              <a:buNone/>
            </a:pPr>
            <a:r>
              <a:rPr lang="en-US" altLang="en-US" sz="3000"/>
              <a:t>PDF of NIFTY</a:t>
            </a:r>
          </a:p>
        </p:txBody>
      </p:sp>
      <p:pic>
        <p:nvPicPr>
          <p:cNvPr id="67591" name="Picture 7" descr="C:\Users\dell\Desktop\SS Graphs\NIFTY1.bmp">
            <a:extLst>
              <a:ext uri="{FF2B5EF4-FFF2-40B4-BE49-F238E27FC236}">
                <a16:creationId xmlns:a16="http://schemas.microsoft.com/office/drawing/2014/main" id="{3E0BE354-77E8-4CED-9FEF-DC334B687E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133600"/>
            <a:ext cx="7848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1F3F425-9535-424C-8FA2-C82A90C383C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5F3C8C86-7417-4ABA-B6B0-286F6B19F955}"/>
              </a:ext>
            </a:extLst>
          </p:cNvPr>
          <p:cNvSpPr>
            <a:spLocks noGrp="1"/>
          </p:cNvSpPr>
          <p:nvPr>
            <p:ph type="ftr" sz="quarter" idx="11"/>
          </p:nvPr>
        </p:nvSpPr>
        <p:spPr/>
        <p:txBody>
          <a:bodyPr/>
          <a:lstStyle/>
          <a:p>
            <a:pPr>
              <a:defRPr/>
            </a:pPr>
            <a:r>
              <a:rPr lang="en-US"/>
              <a:t>RNSengupta,IME Dept.,IIT Kanpur,INDIA</a:t>
            </a:r>
          </a:p>
        </p:txBody>
      </p:sp>
      <p:sp>
        <p:nvSpPr>
          <p:cNvPr id="68612" name="Slide Number Placeholder 5">
            <a:extLst>
              <a:ext uri="{FF2B5EF4-FFF2-40B4-BE49-F238E27FC236}">
                <a16:creationId xmlns:a16="http://schemas.microsoft.com/office/drawing/2014/main" id="{2966A48F-6803-4E36-B26C-7D4AA9C7EB8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7A2DC77-D05D-4EBF-9450-7EB0D3EED515}" type="slidenum">
              <a:rPr lang="en-US" altLang="en-US" sz="1400"/>
              <a:pPr>
                <a:spcBef>
                  <a:spcPct val="0"/>
                </a:spcBef>
                <a:buFontTx/>
                <a:buNone/>
              </a:pPr>
              <a:t>63</a:t>
            </a:fld>
            <a:endParaRPr lang="en-US" altLang="en-US" sz="1400"/>
          </a:p>
        </p:txBody>
      </p:sp>
      <p:sp>
        <p:nvSpPr>
          <p:cNvPr id="68613" name="Rectangle 2">
            <a:extLst>
              <a:ext uri="{FF2B5EF4-FFF2-40B4-BE49-F238E27FC236}">
                <a16:creationId xmlns:a16="http://schemas.microsoft.com/office/drawing/2014/main" id="{0D5A92CA-E5FA-4EE5-97E3-3BD396FC698D}"/>
              </a:ext>
            </a:extLst>
          </p:cNvPr>
          <p:cNvSpPr>
            <a:spLocks noGrp="1" noChangeArrowheads="1"/>
          </p:cNvSpPr>
          <p:nvPr>
            <p:ph type="title"/>
          </p:nvPr>
        </p:nvSpPr>
        <p:spPr/>
        <p:txBody>
          <a:bodyPr/>
          <a:lstStyle/>
          <a:p>
            <a:pPr eaLnBrk="1" hangingPunct="1"/>
            <a:r>
              <a:rPr lang="en-US" altLang="en-US"/>
              <a:t>Multivariate Extreme Value Distribution (MEVD) Illustration</a:t>
            </a:r>
          </a:p>
        </p:txBody>
      </p:sp>
      <p:sp>
        <p:nvSpPr>
          <p:cNvPr id="68614" name="Content Placeholder 2">
            <a:extLst>
              <a:ext uri="{FF2B5EF4-FFF2-40B4-BE49-F238E27FC236}">
                <a16:creationId xmlns:a16="http://schemas.microsoft.com/office/drawing/2014/main" id="{69AA6FF4-A8EB-4385-ACCD-ED8403EDE488}"/>
              </a:ext>
            </a:extLst>
          </p:cNvPr>
          <p:cNvSpPr>
            <a:spLocks noGrp="1" noChangeArrowheads="1"/>
          </p:cNvSpPr>
          <p:nvPr>
            <p:ph idx="1"/>
          </p:nvPr>
        </p:nvSpPr>
        <p:spPr/>
        <p:txBody>
          <a:bodyPr/>
          <a:lstStyle/>
          <a:p>
            <a:pPr marL="0" indent="0" algn="ctr">
              <a:buFontTx/>
              <a:buNone/>
            </a:pPr>
            <a:r>
              <a:rPr lang="en-US" altLang="en-US" sz="3000"/>
              <a:t>PDF of NIKKIE</a:t>
            </a:r>
          </a:p>
        </p:txBody>
      </p:sp>
      <p:pic>
        <p:nvPicPr>
          <p:cNvPr id="68615" name="Picture 6" descr="C:\Users\dell\Desktop\SS Graphs\NIKKEI1.bmp">
            <a:extLst>
              <a:ext uri="{FF2B5EF4-FFF2-40B4-BE49-F238E27FC236}">
                <a16:creationId xmlns:a16="http://schemas.microsoft.com/office/drawing/2014/main" id="{4DDC085B-188B-40CF-8356-614386EF1C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82296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28221EB-2448-4192-903F-8AA0D76C094E}"/>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892B5BC6-3FCE-414E-B115-62D1FE4EF03D}"/>
              </a:ext>
            </a:extLst>
          </p:cNvPr>
          <p:cNvSpPr>
            <a:spLocks noGrp="1"/>
          </p:cNvSpPr>
          <p:nvPr>
            <p:ph type="ftr" sz="quarter" idx="11"/>
          </p:nvPr>
        </p:nvSpPr>
        <p:spPr/>
        <p:txBody>
          <a:bodyPr/>
          <a:lstStyle/>
          <a:p>
            <a:pPr>
              <a:defRPr/>
            </a:pPr>
            <a:r>
              <a:rPr lang="en-US"/>
              <a:t>RNSengupta,IME Dept.,IIT Kanpur,INDIA</a:t>
            </a:r>
          </a:p>
        </p:txBody>
      </p:sp>
      <p:sp>
        <p:nvSpPr>
          <p:cNvPr id="69636" name="Slide Number Placeholder 5">
            <a:extLst>
              <a:ext uri="{FF2B5EF4-FFF2-40B4-BE49-F238E27FC236}">
                <a16:creationId xmlns:a16="http://schemas.microsoft.com/office/drawing/2014/main" id="{F4B34B98-E4FB-41DD-9AD8-88642709BB3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01944F-1501-4197-9B45-A906E54A8B9C}" type="slidenum">
              <a:rPr lang="en-US" altLang="en-US" sz="1400"/>
              <a:pPr>
                <a:spcBef>
                  <a:spcPct val="0"/>
                </a:spcBef>
                <a:buFontTx/>
                <a:buNone/>
              </a:pPr>
              <a:t>64</a:t>
            </a:fld>
            <a:endParaRPr lang="en-US" altLang="en-US" sz="1400"/>
          </a:p>
        </p:txBody>
      </p:sp>
      <p:sp>
        <p:nvSpPr>
          <p:cNvPr id="69637" name="Rectangle 2">
            <a:extLst>
              <a:ext uri="{FF2B5EF4-FFF2-40B4-BE49-F238E27FC236}">
                <a16:creationId xmlns:a16="http://schemas.microsoft.com/office/drawing/2014/main" id="{0F5034F4-1CDB-4C05-A4D6-464E58B60C22}"/>
              </a:ext>
            </a:extLst>
          </p:cNvPr>
          <p:cNvSpPr>
            <a:spLocks noGrp="1" noChangeArrowheads="1"/>
          </p:cNvSpPr>
          <p:nvPr>
            <p:ph type="title"/>
          </p:nvPr>
        </p:nvSpPr>
        <p:spPr/>
        <p:txBody>
          <a:bodyPr/>
          <a:lstStyle/>
          <a:p>
            <a:pPr eaLnBrk="1" hangingPunct="1"/>
            <a:r>
              <a:rPr lang="en-US" altLang="en-US"/>
              <a:t>Multivariate Extreme Value Distribution (MEVD) Illustration</a:t>
            </a:r>
          </a:p>
        </p:txBody>
      </p:sp>
      <p:sp>
        <p:nvSpPr>
          <p:cNvPr id="69638" name="Content Placeholder 2">
            <a:extLst>
              <a:ext uri="{FF2B5EF4-FFF2-40B4-BE49-F238E27FC236}">
                <a16:creationId xmlns:a16="http://schemas.microsoft.com/office/drawing/2014/main" id="{42B7044E-F9F3-4AA1-A565-2496FAAE23B0}"/>
              </a:ext>
            </a:extLst>
          </p:cNvPr>
          <p:cNvSpPr>
            <a:spLocks noGrp="1" noChangeArrowheads="1"/>
          </p:cNvSpPr>
          <p:nvPr>
            <p:ph idx="1"/>
          </p:nvPr>
        </p:nvSpPr>
        <p:spPr/>
        <p:txBody>
          <a:bodyPr/>
          <a:lstStyle/>
          <a:p>
            <a:pPr marL="0" indent="0" algn="ctr">
              <a:buFontTx/>
              <a:buNone/>
            </a:pPr>
            <a:r>
              <a:rPr lang="en-US" altLang="en-US" sz="3000"/>
              <a:t>PDF of FTSE</a:t>
            </a:r>
          </a:p>
        </p:txBody>
      </p:sp>
      <p:pic>
        <p:nvPicPr>
          <p:cNvPr id="69639" name="Picture 7" descr="C:\Users\dell\Desktop\Saurabh\SS Graphs\FTSE1.bmp">
            <a:extLst>
              <a:ext uri="{FF2B5EF4-FFF2-40B4-BE49-F238E27FC236}">
                <a16:creationId xmlns:a16="http://schemas.microsoft.com/office/drawing/2014/main" id="{4BE5415E-5C88-4DAD-8173-80D571986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09800"/>
            <a:ext cx="82296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ABD807D-378A-4611-AD68-46F76F878EE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60BFBB8-3CED-4D8D-9E8A-04828B2D8456}"/>
              </a:ext>
            </a:extLst>
          </p:cNvPr>
          <p:cNvSpPr>
            <a:spLocks noGrp="1"/>
          </p:cNvSpPr>
          <p:nvPr>
            <p:ph type="ftr" sz="quarter" idx="11"/>
          </p:nvPr>
        </p:nvSpPr>
        <p:spPr/>
        <p:txBody>
          <a:bodyPr/>
          <a:lstStyle/>
          <a:p>
            <a:pPr>
              <a:defRPr/>
            </a:pPr>
            <a:r>
              <a:rPr lang="en-US"/>
              <a:t>RNSengupta,IME Dept.,IIT Kanpur,INDIA</a:t>
            </a:r>
          </a:p>
        </p:txBody>
      </p:sp>
      <p:sp>
        <p:nvSpPr>
          <p:cNvPr id="70660" name="Slide Number Placeholder 5">
            <a:extLst>
              <a:ext uri="{FF2B5EF4-FFF2-40B4-BE49-F238E27FC236}">
                <a16:creationId xmlns:a16="http://schemas.microsoft.com/office/drawing/2014/main" id="{8F82F4FC-2ECF-4088-BAAA-472FAA367D7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BDEE17-863E-4491-9515-25CEF9253690}" type="slidenum">
              <a:rPr lang="en-US" altLang="en-US" sz="1400"/>
              <a:pPr>
                <a:spcBef>
                  <a:spcPct val="0"/>
                </a:spcBef>
                <a:buFontTx/>
                <a:buNone/>
              </a:pPr>
              <a:t>65</a:t>
            </a:fld>
            <a:endParaRPr lang="en-US" altLang="en-US" sz="1400"/>
          </a:p>
        </p:txBody>
      </p:sp>
      <p:sp>
        <p:nvSpPr>
          <p:cNvPr id="70661" name="Rectangle 2">
            <a:extLst>
              <a:ext uri="{FF2B5EF4-FFF2-40B4-BE49-F238E27FC236}">
                <a16:creationId xmlns:a16="http://schemas.microsoft.com/office/drawing/2014/main" id="{7BCA0FFC-3C2F-41B5-BF40-8BD88399E586}"/>
              </a:ext>
            </a:extLst>
          </p:cNvPr>
          <p:cNvSpPr>
            <a:spLocks noGrp="1" noChangeArrowheads="1"/>
          </p:cNvSpPr>
          <p:nvPr>
            <p:ph type="title"/>
          </p:nvPr>
        </p:nvSpPr>
        <p:spPr/>
        <p:txBody>
          <a:bodyPr/>
          <a:lstStyle/>
          <a:p>
            <a:pPr eaLnBrk="1" hangingPunct="1"/>
            <a:r>
              <a:rPr lang="en-US" altLang="en-US"/>
              <a:t>Multivariate Extreme Value Distribution (MEVD) Illustration</a:t>
            </a:r>
          </a:p>
        </p:txBody>
      </p:sp>
      <p:sp>
        <p:nvSpPr>
          <p:cNvPr id="70662" name="Content Placeholder 2">
            <a:extLst>
              <a:ext uri="{FF2B5EF4-FFF2-40B4-BE49-F238E27FC236}">
                <a16:creationId xmlns:a16="http://schemas.microsoft.com/office/drawing/2014/main" id="{B546EFDB-D592-49BE-AD52-036E143A3E0E}"/>
              </a:ext>
            </a:extLst>
          </p:cNvPr>
          <p:cNvSpPr>
            <a:spLocks noGrp="1" noChangeArrowheads="1"/>
          </p:cNvSpPr>
          <p:nvPr>
            <p:ph idx="1"/>
          </p:nvPr>
        </p:nvSpPr>
        <p:spPr/>
        <p:txBody>
          <a:bodyPr/>
          <a:lstStyle/>
          <a:p>
            <a:pPr marL="0" indent="0" algn="ctr">
              <a:buFontTx/>
              <a:buNone/>
            </a:pPr>
            <a:r>
              <a:rPr lang="en-US" altLang="en-US" sz="3000"/>
              <a:t>PDF of KOSPI</a:t>
            </a:r>
          </a:p>
        </p:txBody>
      </p:sp>
      <p:pic>
        <p:nvPicPr>
          <p:cNvPr id="70663" name="Picture 8" descr="C:\Users\dell\Desktop\Saurabh\SS Graphs\KOSPI1.bmp">
            <a:extLst>
              <a:ext uri="{FF2B5EF4-FFF2-40B4-BE49-F238E27FC236}">
                <a16:creationId xmlns:a16="http://schemas.microsoft.com/office/drawing/2014/main" id="{F07E9687-FFB8-4FA7-BA5B-CEC8F9F3D3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133600"/>
            <a:ext cx="82296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9BEA95-15FF-457C-B875-145837E2F6FE}"/>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5A5BB37-A4FA-4812-BC5D-5608E2DDE826}"/>
              </a:ext>
            </a:extLst>
          </p:cNvPr>
          <p:cNvSpPr>
            <a:spLocks noGrp="1"/>
          </p:cNvSpPr>
          <p:nvPr>
            <p:ph type="ftr" sz="quarter" idx="11"/>
          </p:nvPr>
        </p:nvSpPr>
        <p:spPr/>
        <p:txBody>
          <a:bodyPr/>
          <a:lstStyle/>
          <a:p>
            <a:pPr>
              <a:defRPr/>
            </a:pPr>
            <a:r>
              <a:rPr lang="en-US"/>
              <a:t>RNSengupta,IME Dept.,IIT Kanpur,INDIA</a:t>
            </a:r>
          </a:p>
        </p:txBody>
      </p:sp>
      <p:sp>
        <p:nvSpPr>
          <p:cNvPr id="71684" name="Slide Number Placeholder 5">
            <a:extLst>
              <a:ext uri="{FF2B5EF4-FFF2-40B4-BE49-F238E27FC236}">
                <a16:creationId xmlns:a16="http://schemas.microsoft.com/office/drawing/2014/main" id="{F7152AD1-F807-4276-A9C5-A965A72E1A0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D02B35F-0438-42AF-A438-3023D9438B91}" type="slidenum">
              <a:rPr lang="en-US" altLang="en-US" sz="1400"/>
              <a:pPr>
                <a:spcBef>
                  <a:spcPct val="0"/>
                </a:spcBef>
                <a:buFontTx/>
                <a:buNone/>
              </a:pPr>
              <a:t>66</a:t>
            </a:fld>
            <a:endParaRPr lang="en-US" altLang="en-US" sz="1400"/>
          </a:p>
        </p:txBody>
      </p:sp>
      <p:sp>
        <p:nvSpPr>
          <p:cNvPr id="71685" name="Rectangle 2">
            <a:extLst>
              <a:ext uri="{FF2B5EF4-FFF2-40B4-BE49-F238E27FC236}">
                <a16:creationId xmlns:a16="http://schemas.microsoft.com/office/drawing/2014/main" id="{90094886-4B5D-44E6-B08D-709C5A6744E8}"/>
              </a:ext>
            </a:extLst>
          </p:cNvPr>
          <p:cNvSpPr>
            <a:spLocks noGrp="1" noChangeArrowheads="1"/>
          </p:cNvSpPr>
          <p:nvPr>
            <p:ph type="title"/>
          </p:nvPr>
        </p:nvSpPr>
        <p:spPr/>
        <p:txBody>
          <a:bodyPr/>
          <a:lstStyle/>
          <a:p>
            <a:pPr eaLnBrk="1" hangingPunct="1"/>
            <a:r>
              <a:rPr lang="en-US" altLang="en-US" sz="3500"/>
              <a:t>MLE estimates of parameters(related to MND only)</a:t>
            </a:r>
          </a:p>
        </p:txBody>
      </p:sp>
      <p:sp>
        <p:nvSpPr>
          <p:cNvPr id="392198" name="Content Placeholder 2">
            <a:extLst>
              <a:ext uri="{FF2B5EF4-FFF2-40B4-BE49-F238E27FC236}">
                <a16:creationId xmlns:a16="http://schemas.microsoft.com/office/drawing/2014/main" id="{BB8BD324-5B06-43C9-B54C-B1FA1E116EB3}"/>
              </a:ext>
            </a:extLst>
          </p:cNvPr>
          <p:cNvSpPr>
            <a:spLocks noGrp="1" noRot="1" noChangeAspect="1" noMove="1" noResize="1" noEditPoints="1" noAdjustHandles="1" noChangeArrowheads="1" noChangeShapeType="1" noTextEdit="1"/>
          </p:cNvSpPr>
          <p:nvPr>
            <p:ph idx="1"/>
          </p:nvPr>
        </p:nvSpPr>
        <p:spPr>
          <a:blipFill>
            <a:blip r:embed="rId2" cstate="print"/>
            <a:stretch>
              <a:fillRect l="-1630"/>
            </a:stretch>
          </a:blipFill>
          <a:ln>
            <a:miter lim="800000"/>
            <a:headEnd/>
            <a:tailEnd/>
          </a:ln>
          <a:extLst/>
        </p:spPr>
        <p:txBody>
          <a:bodyPr/>
          <a:lstStyle/>
          <a:p>
            <a:pPr>
              <a:defRPr/>
            </a:pPr>
            <a:r>
              <a:rPr lang="en-US">
                <a:noFill/>
              </a:rPr>
              <a:t>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EC2E0A-D580-43A5-B1CE-12892614CC5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21CC69E-835D-4D96-8E3E-4039A2C60236}"/>
              </a:ext>
            </a:extLst>
          </p:cNvPr>
          <p:cNvSpPr>
            <a:spLocks noGrp="1"/>
          </p:cNvSpPr>
          <p:nvPr>
            <p:ph type="ftr" sz="quarter" idx="11"/>
          </p:nvPr>
        </p:nvSpPr>
        <p:spPr/>
        <p:txBody>
          <a:bodyPr/>
          <a:lstStyle/>
          <a:p>
            <a:pPr>
              <a:defRPr/>
            </a:pPr>
            <a:r>
              <a:rPr lang="en-US"/>
              <a:t>RNSengupta,IME Dept.,IIT Kanpur,INDIA</a:t>
            </a:r>
          </a:p>
        </p:txBody>
      </p:sp>
      <p:sp>
        <p:nvSpPr>
          <p:cNvPr id="72708" name="Slide Number Placeholder 5">
            <a:extLst>
              <a:ext uri="{FF2B5EF4-FFF2-40B4-BE49-F238E27FC236}">
                <a16:creationId xmlns:a16="http://schemas.microsoft.com/office/drawing/2014/main" id="{3C590D41-7B0A-4F47-AC1D-4065BB8CD0D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F1CEF6D-7121-4722-9A30-DA111C7A0AC4}" type="slidenum">
              <a:rPr lang="en-US" altLang="en-US" sz="1400"/>
              <a:pPr>
                <a:spcBef>
                  <a:spcPct val="0"/>
                </a:spcBef>
                <a:buFontTx/>
                <a:buNone/>
              </a:pPr>
              <a:t>67</a:t>
            </a:fld>
            <a:endParaRPr lang="en-US" altLang="en-US" sz="1400"/>
          </a:p>
        </p:txBody>
      </p:sp>
      <p:sp>
        <p:nvSpPr>
          <p:cNvPr id="72709" name="Rectangle 2">
            <a:extLst>
              <a:ext uri="{FF2B5EF4-FFF2-40B4-BE49-F238E27FC236}">
                <a16:creationId xmlns:a16="http://schemas.microsoft.com/office/drawing/2014/main" id="{71A6F5F9-5B2B-4C5C-92BD-DBD4525FDD13}"/>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215630F9-9548-41A9-AB58-FDF1D932F5AD}"/>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6BEF518-0A24-4444-9293-0181A0573EC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D1D1EF15-816E-49A0-8EEF-6D12E2C3676D}"/>
              </a:ext>
            </a:extLst>
          </p:cNvPr>
          <p:cNvSpPr>
            <a:spLocks noGrp="1"/>
          </p:cNvSpPr>
          <p:nvPr>
            <p:ph type="ftr" sz="quarter" idx="11"/>
          </p:nvPr>
        </p:nvSpPr>
        <p:spPr/>
        <p:txBody>
          <a:bodyPr/>
          <a:lstStyle/>
          <a:p>
            <a:pPr>
              <a:defRPr/>
            </a:pPr>
            <a:r>
              <a:rPr lang="en-US"/>
              <a:t>RNSengupta,IME Dept.,IIT Kanpur,INDIA</a:t>
            </a:r>
          </a:p>
        </p:txBody>
      </p:sp>
      <p:sp>
        <p:nvSpPr>
          <p:cNvPr id="73732" name="Slide Number Placeholder 5">
            <a:extLst>
              <a:ext uri="{FF2B5EF4-FFF2-40B4-BE49-F238E27FC236}">
                <a16:creationId xmlns:a16="http://schemas.microsoft.com/office/drawing/2014/main" id="{CFDCC3B1-FA83-41E9-9AF0-734DE807E6A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429AE7C-3346-44E1-B3AA-530C180F05CD}" type="slidenum">
              <a:rPr lang="en-US" altLang="en-US" sz="1400"/>
              <a:pPr>
                <a:spcBef>
                  <a:spcPct val="0"/>
                </a:spcBef>
                <a:buFontTx/>
                <a:buNone/>
              </a:pPr>
              <a:t>68</a:t>
            </a:fld>
            <a:endParaRPr lang="en-US" altLang="en-US" sz="1400"/>
          </a:p>
        </p:txBody>
      </p:sp>
      <p:sp>
        <p:nvSpPr>
          <p:cNvPr id="73733" name="Rectangle 2">
            <a:extLst>
              <a:ext uri="{FF2B5EF4-FFF2-40B4-BE49-F238E27FC236}">
                <a16:creationId xmlns:a16="http://schemas.microsoft.com/office/drawing/2014/main" id="{19278A47-07B0-4928-83F3-AC9B65C46CFF}"/>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009C48BF-B494-42BF-A566-9CA577B95ED3}"/>
              </a:ext>
            </a:extLst>
          </p:cNvPr>
          <p:cNvSpPr>
            <a:spLocks noGrp="1" noRot="1" noChangeAspect="1" noMove="1" noResize="1" noEditPoints="1" noAdjustHandles="1" noChangeArrowheads="1" noChangeShapeType="1" noTextEdit="1"/>
          </p:cNvSpPr>
          <p:nvPr>
            <p:ph idx="1"/>
          </p:nvPr>
        </p:nvSpPr>
        <p:spPr>
          <a:blipFill>
            <a:blip r:embed="rId2" cstate="print"/>
            <a:stretch>
              <a:fillRect l="-667"/>
            </a:stretch>
          </a:blipFill>
          <a:ln>
            <a:miter lim="800000"/>
            <a:headEnd/>
            <a:tailEnd/>
          </a:ln>
          <a:extLst/>
        </p:spPr>
        <p:txBody>
          <a:bodyPr/>
          <a:lstStyle/>
          <a:p>
            <a:pPr>
              <a:defRPr/>
            </a:pPr>
            <a:r>
              <a:rPr lang="en-US">
                <a:noFill/>
              </a:rPr>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9BEB7F0-F45D-428D-A3F5-6D0EC9B4351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DDB1063-BDDA-4F35-A67D-320182DF37DF}"/>
              </a:ext>
            </a:extLst>
          </p:cNvPr>
          <p:cNvSpPr>
            <a:spLocks noGrp="1"/>
          </p:cNvSpPr>
          <p:nvPr>
            <p:ph type="ftr" sz="quarter" idx="11"/>
          </p:nvPr>
        </p:nvSpPr>
        <p:spPr/>
        <p:txBody>
          <a:bodyPr/>
          <a:lstStyle/>
          <a:p>
            <a:pPr>
              <a:defRPr/>
            </a:pPr>
            <a:r>
              <a:rPr lang="en-US"/>
              <a:t>RNSengupta,IME Dept.,IIT Kanpur,INDIA</a:t>
            </a:r>
          </a:p>
        </p:txBody>
      </p:sp>
      <p:sp>
        <p:nvSpPr>
          <p:cNvPr id="74756" name="Slide Number Placeholder 5">
            <a:extLst>
              <a:ext uri="{FF2B5EF4-FFF2-40B4-BE49-F238E27FC236}">
                <a16:creationId xmlns:a16="http://schemas.microsoft.com/office/drawing/2014/main" id="{0DC76A7A-42BD-41BC-AF3D-2EEC67937BD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580EAB2-255F-450B-8794-9E79CA0E6784}" type="slidenum">
              <a:rPr lang="en-US" altLang="en-US" sz="1400"/>
              <a:pPr>
                <a:spcBef>
                  <a:spcPct val="0"/>
                </a:spcBef>
                <a:buFontTx/>
                <a:buNone/>
              </a:pPr>
              <a:t>69</a:t>
            </a:fld>
            <a:endParaRPr lang="en-US" altLang="en-US" sz="1400"/>
          </a:p>
        </p:txBody>
      </p:sp>
      <p:sp>
        <p:nvSpPr>
          <p:cNvPr id="74757" name="Rectangle 2">
            <a:extLst>
              <a:ext uri="{FF2B5EF4-FFF2-40B4-BE49-F238E27FC236}">
                <a16:creationId xmlns:a16="http://schemas.microsoft.com/office/drawing/2014/main" id="{BFDA0714-0ECB-48F0-9216-331B7DEB9AB7}"/>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74758" name="Content Placeholder 2">
            <a:extLst>
              <a:ext uri="{FF2B5EF4-FFF2-40B4-BE49-F238E27FC236}">
                <a16:creationId xmlns:a16="http://schemas.microsoft.com/office/drawing/2014/main" id="{E709BB9F-06C9-4AF9-B2EB-AD366B76C313}"/>
              </a:ext>
            </a:extLst>
          </p:cNvPr>
          <p:cNvSpPr>
            <a:spLocks noGrp="1" noChangeArrowheads="1"/>
          </p:cNvSpPr>
          <p:nvPr>
            <p:ph idx="1"/>
          </p:nvPr>
        </p:nvSpPr>
        <p:spPr/>
        <p:txBody>
          <a:bodyPr/>
          <a:lstStyle/>
          <a:p>
            <a:pPr>
              <a:buFont typeface="Wingdings" panose="05000000000000000000" pitchFamily="2" charset="2"/>
              <a:buChar char="§"/>
            </a:pPr>
            <a:r>
              <a:rPr lang="en-US" altLang="en-US"/>
              <a:t>Let us now suppose the case of hypothesis testing. Few relevant results without proofs for the same can be stated as follows</a:t>
            </a:r>
            <a:endParaRPr lang="en-US" altLang="en-US"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42D76F-3F78-4A8C-B513-FABDB784C8A8}"/>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3DAD95BA-D65F-4851-B569-2B83D328D329}"/>
              </a:ext>
            </a:extLst>
          </p:cNvPr>
          <p:cNvSpPr>
            <a:spLocks noGrp="1"/>
          </p:cNvSpPr>
          <p:nvPr>
            <p:ph type="ftr" sz="quarter" idx="11"/>
          </p:nvPr>
        </p:nvSpPr>
        <p:spPr/>
        <p:txBody>
          <a:bodyPr/>
          <a:lstStyle/>
          <a:p>
            <a:pPr>
              <a:defRPr/>
            </a:pPr>
            <a:r>
              <a:rPr lang="en-US"/>
              <a:t>RNSengupta,IME Dept.,IIT Kanpur,INDIA</a:t>
            </a:r>
          </a:p>
        </p:txBody>
      </p:sp>
      <p:sp>
        <p:nvSpPr>
          <p:cNvPr id="11268" name="Slide Number Placeholder 5">
            <a:extLst>
              <a:ext uri="{FF2B5EF4-FFF2-40B4-BE49-F238E27FC236}">
                <a16:creationId xmlns:a16="http://schemas.microsoft.com/office/drawing/2014/main" id="{FE68A9AA-3D88-491A-860B-700A0EBBFC6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6048CED-D102-47B3-836A-A4940FE0FBAC}" type="slidenum">
              <a:rPr lang="en-US" altLang="en-US" sz="1400"/>
              <a:pPr>
                <a:spcBef>
                  <a:spcPct val="0"/>
                </a:spcBef>
                <a:buFontTx/>
                <a:buNone/>
              </a:pPr>
              <a:t>7</a:t>
            </a:fld>
            <a:endParaRPr lang="en-US" altLang="en-US" sz="1400"/>
          </a:p>
        </p:txBody>
      </p:sp>
      <p:sp>
        <p:nvSpPr>
          <p:cNvPr id="11269" name="Rectangle 2">
            <a:extLst>
              <a:ext uri="{FF2B5EF4-FFF2-40B4-BE49-F238E27FC236}">
                <a16:creationId xmlns:a16="http://schemas.microsoft.com/office/drawing/2014/main" id="{80CBC055-B7E9-45D6-9427-686DC0BF62E1}"/>
              </a:ext>
            </a:extLst>
          </p:cNvPr>
          <p:cNvSpPr>
            <a:spLocks noGrp="1" noChangeArrowheads="1"/>
          </p:cNvSpPr>
          <p:nvPr>
            <p:ph type="title"/>
          </p:nvPr>
        </p:nvSpPr>
        <p:spPr/>
        <p:txBody>
          <a:bodyPr/>
          <a:lstStyle/>
          <a:p>
            <a:pPr eaLnBrk="1" hangingPunct="1"/>
            <a:r>
              <a:rPr lang="en-US" altLang="en-US"/>
              <a:t>Multivariate Statistical Analysis (Example # 02 contd..)</a:t>
            </a:r>
          </a:p>
        </p:txBody>
      </p:sp>
      <p:sp>
        <p:nvSpPr>
          <p:cNvPr id="11270" name="Content Placeholder 6">
            <a:extLst>
              <a:ext uri="{FF2B5EF4-FFF2-40B4-BE49-F238E27FC236}">
                <a16:creationId xmlns:a16="http://schemas.microsoft.com/office/drawing/2014/main" id="{0F001AF0-81ED-4EE1-A31C-4AF3AB9C483E}"/>
              </a:ext>
            </a:extLst>
          </p:cNvPr>
          <p:cNvSpPr>
            <a:spLocks noGrp="1" noChangeArrowheads="1"/>
          </p:cNvSpPr>
          <p:nvPr>
            <p:ph idx="1"/>
          </p:nvPr>
        </p:nvSpPr>
        <p:spPr/>
        <p:txBody>
          <a:bodyPr/>
          <a:lstStyle/>
          <a:p>
            <a:r>
              <a:rPr lang="en-IN" altLang="en-US" sz="3000"/>
              <a:t>Information about the data-set can be obtained in the paper titled Sparse Spatial Autoregressions, Pace R. Kelley and Ronald Barry, </a:t>
            </a:r>
            <a:r>
              <a:rPr lang="en-IN" altLang="en-US" sz="3000" i="1"/>
              <a:t>Statistics and Probability Letters</a:t>
            </a:r>
            <a:r>
              <a:rPr lang="en-IN" altLang="en-US" sz="3000"/>
              <a:t>, 1997, </a:t>
            </a:r>
            <a:r>
              <a:rPr lang="en-IN" altLang="en-US" sz="3000" b="1"/>
              <a:t>33</a:t>
            </a:r>
            <a:r>
              <a:rPr lang="en-IN" altLang="en-US" sz="3000"/>
              <a:t>, 291-297</a:t>
            </a:r>
          </a:p>
          <a:p>
            <a:r>
              <a:rPr lang="en-IN" altLang="en-US" sz="3000"/>
              <a:t>Let us fit the multiple linear regression (MLR) model (as used by the authors) to this data, then one obtains the ordinary least square (OLS) regression coefficient vector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7787207-3C9A-4CC2-863C-A564A110963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8BB8A8F-2BAD-418D-9F1B-549B0E6E3450}"/>
              </a:ext>
            </a:extLst>
          </p:cNvPr>
          <p:cNvSpPr>
            <a:spLocks noGrp="1"/>
          </p:cNvSpPr>
          <p:nvPr>
            <p:ph type="ftr" sz="quarter" idx="11"/>
          </p:nvPr>
        </p:nvSpPr>
        <p:spPr/>
        <p:txBody>
          <a:bodyPr/>
          <a:lstStyle/>
          <a:p>
            <a:pPr>
              <a:defRPr/>
            </a:pPr>
            <a:r>
              <a:rPr lang="en-US"/>
              <a:t>RNSengupta,IME Dept.,IIT Kanpur,INDIA</a:t>
            </a:r>
          </a:p>
        </p:txBody>
      </p:sp>
      <p:sp>
        <p:nvSpPr>
          <p:cNvPr id="75780" name="Slide Number Placeholder 5">
            <a:extLst>
              <a:ext uri="{FF2B5EF4-FFF2-40B4-BE49-F238E27FC236}">
                <a16:creationId xmlns:a16="http://schemas.microsoft.com/office/drawing/2014/main" id="{F2E09C39-62D9-48D1-BAD5-FED5D4C7F83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42C289-EF2F-4966-8B7A-46B6F503FBEF}" type="slidenum">
              <a:rPr lang="en-US" altLang="en-US" sz="1400"/>
              <a:pPr>
                <a:spcBef>
                  <a:spcPct val="0"/>
                </a:spcBef>
                <a:buFontTx/>
                <a:buNone/>
              </a:pPr>
              <a:t>70</a:t>
            </a:fld>
            <a:endParaRPr lang="en-US" altLang="en-US" sz="1400"/>
          </a:p>
        </p:txBody>
      </p:sp>
      <p:sp>
        <p:nvSpPr>
          <p:cNvPr id="75781" name="Rectangle 2">
            <a:extLst>
              <a:ext uri="{FF2B5EF4-FFF2-40B4-BE49-F238E27FC236}">
                <a16:creationId xmlns:a16="http://schemas.microsoft.com/office/drawing/2014/main" id="{FE608AD1-B943-4049-B7B8-C13786B395FD}"/>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B60661C7-7AEE-4905-BC57-007314EC1036}"/>
              </a:ext>
            </a:extLst>
          </p:cNvPr>
          <p:cNvSpPr>
            <a:spLocks noGrp="1" noRot="1" noChangeAspect="1" noMove="1" noResize="1" noEditPoints="1" noAdjustHandles="1" noChangeArrowheads="1" noChangeShapeType="1" noTextEdit="1"/>
          </p:cNvSpPr>
          <p:nvPr>
            <p:ph idx="1"/>
          </p:nvPr>
        </p:nvSpPr>
        <p:spPr>
          <a:blipFill>
            <a:blip r:embed="rId2" cstate="print"/>
            <a:stretch>
              <a:fillRect l="-1630" t="-943" r="-2296"/>
            </a:stretch>
          </a:blipFill>
          <a:ln>
            <a:miter lim="800000"/>
            <a:headEnd/>
            <a:tailEnd/>
          </a:ln>
          <a:extLst/>
        </p:spPr>
        <p:txBody>
          <a:bodyPr/>
          <a:lstStyle/>
          <a:p>
            <a:pPr>
              <a:defRPr/>
            </a:pPr>
            <a:r>
              <a:rPr lang="en-US">
                <a:noFill/>
              </a:rPr>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D7D35B9-6FB8-455A-B363-2D34CF5B017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F1948BE-2D8F-4EAB-99E9-B028CF795C3D}"/>
              </a:ext>
            </a:extLst>
          </p:cNvPr>
          <p:cNvSpPr>
            <a:spLocks noGrp="1"/>
          </p:cNvSpPr>
          <p:nvPr>
            <p:ph type="ftr" sz="quarter" idx="11"/>
          </p:nvPr>
        </p:nvSpPr>
        <p:spPr/>
        <p:txBody>
          <a:bodyPr/>
          <a:lstStyle/>
          <a:p>
            <a:pPr>
              <a:defRPr/>
            </a:pPr>
            <a:r>
              <a:rPr lang="en-US"/>
              <a:t>RNSengupta,IME Dept.,IIT Kanpur,INDIA</a:t>
            </a:r>
          </a:p>
        </p:txBody>
      </p:sp>
      <p:sp>
        <p:nvSpPr>
          <p:cNvPr id="76804" name="Slide Number Placeholder 5">
            <a:extLst>
              <a:ext uri="{FF2B5EF4-FFF2-40B4-BE49-F238E27FC236}">
                <a16:creationId xmlns:a16="http://schemas.microsoft.com/office/drawing/2014/main" id="{B1E20AD4-F4AC-4DCC-A822-2A5800057F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26941F1-6068-4ED6-BC8E-9C5E1D5C2F12}" type="slidenum">
              <a:rPr lang="en-US" altLang="en-US" sz="1400"/>
              <a:pPr>
                <a:spcBef>
                  <a:spcPct val="0"/>
                </a:spcBef>
                <a:buFontTx/>
                <a:buNone/>
              </a:pPr>
              <a:t>71</a:t>
            </a:fld>
            <a:endParaRPr lang="en-US" altLang="en-US" sz="1400"/>
          </a:p>
        </p:txBody>
      </p:sp>
      <p:sp>
        <p:nvSpPr>
          <p:cNvPr id="76805" name="Rectangle 2">
            <a:extLst>
              <a:ext uri="{FF2B5EF4-FFF2-40B4-BE49-F238E27FC236}">
                <a16:creationId xmlns:a16="http://schemas.microsoft.com/office/drawing/2014/main" id="{79D312DE-E49E-4D01-ADC1-3D5D7EFB6F6B}"/>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B4A393C2-D198-4C89-B297-18E3EF2A45D1}"/>
              </a:ext>
            </a:extLst>
          </p:cNvPr>
          <p:cNvSpPr>
            <a:spLocks noGrp="1" noRot="1" noChangeAspect="1" noMove="1" noResize="1" noEditPoints="1" noAdjustHandles="1" noChangeArrowheads="1" noChangeShapeType="1" noTextEdit="1"/>
          </p:cNvSpPr>
          <p:nvPr>
            <p:ph idx="1"/>
          </p:nvPr>
        </p:nvSpPr>
        <p:spPr>
          <a:blipFill>
            <a:blip r:embed="rId2" cstate="print"/>
            <a:stretch>
              <a:fillRect l="-1630" t="-943" r="-2741"/>
            </a:stretch>
          </a:blipFill>
          <a:ln>
            <a:miter lim="800000"/>
            <a:headEnd/>
            <a:tailEnd/>
          </a:ln>
          <a:extLst/>
        </p:spPr>
        <p:txBody>
          <a:bodyPr/>
          <a:lstStyle/>
          <a:p>
            <a:pPr>
              <a:defRPr/>
            </a:pPr>
            <a:r>
              <a:rPr lang="en-US">
                <a:noFill/>
              </a:rPr>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F0089D3-52F7-4FA1-A457-FEB519A37FD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30F6C81-2471-48A3-AD74-A9718678F5CF}"/>
              </a:ext>
            </a:extLst>
          </p:cNvPr>
          <p:cNvSpPr>
            <a:spLocks noGrp="1"/>
          </p:cNvSpPr>
          <p:nvPr>
            <p:ph type="ftr" sz="quarter" idx="11"/>
          </p:nvPr>
        </p:nvSpPr>
        <p:spPr/>
        <p:txBody>
          <a:bodyPr/>
          <a:lstStyle/>
          <a:p>
            <a:pPr>
              <a:defRPr/>
            </a:pPr>
            <a:r>
              <a:rPr lang="en-US"/>
              <a:t>RNSengupta,IME Dept.,IIT Kanpur,INDIA</a:t>
            </a:r>
          </a:p>
        </p:txBody>
      </p:sp>
      <p:sp>
        <p:nvSpPr>
          <p:cNvPr id="77828" name="Slide Number Placeholder 5">
            <a:extLst>
              <a:ext uri="{FF2B5EF4-FFF2-40B4-BE49-F238E27FC236}">
                <a16:creationId xmlns:a16="http://schemas.microsoft.com/office/drawing/2014/main" id="{F310C365-E3FF-4C1E-9C13-EEBC76D6661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2A46715-503A-48F1-B275-2BC7CDC3199A}" type="slidenum">
              <a:rPr lang="en-US" altLang="en-US" sz="1400"/>
              <a:pPr>
                <a:spcBef>
                  <a:spcPct val="0"/>
                </a:spcBef>
                <a:buFontTx/>
                <a:buNone/>
              </a:pPr>
              <a:t>72</a:t>
            </a:fld>
            <a:endParaRPr lang="en-US" altLang="en-US" sz="1400"/>
          </a:p>
        </p:txBody>
      </p:sp>
      <p:sp>
        <p:nvSpPr>
          <p:cNvPr id="77829" name="Rectangle 2">
            <a:extLst>
              <a:ext uri="{FF2B5EF4-FFF2-40B4-BE49-F238E27FC236}">
                <a16:creationId xmlns:a16="http://schemas.microsoft.com/office/drawing/2014/main" id="{3D705B3B-12A5-4727-BE2C-A2FEE074E547}"/>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FB6EA5D4-F3A2-43EB-A319-955CC1CC7258}"/>
              </a:ext>
            </a:extLst>
          </p:cNvPr>
          <p:cNvSpPr>
            <a:spLocks noGrp="1" noRot="1" noChangeAspect="1" noMove="1" noResize="1" noEditPoints="1" noAdjustHandles="1" noChangeArrowheads="1" noChangeShapeType="1" noTextEdit="1"/>
          </p:cNvSpPr>
          <p:nvPr>
            <p:ph idx="1"/>
          </p:nvPr>
        </p:nvSpPr>
        <p:spPr>
          <a:blipFill>
            <a:blip r:embed="rId2" cstate="print"/>
            <a:stretch>
              <a:fillRect l="-1630" t="-1482" r="-2444"/>
            </a:stretch>
          </a:blipFill>
          <a:ln>
            <a:miter lim="800000"/>
            <a:headEnd/>
            <a:tailEnd/>
          </a:ln>
          <a:extLst/>
        </p:spPr>
        <p:txBody>
          <a:bodyPr/>
          <a:lstStyle/>
          <a:p>
            <a:pPr>
              <a:defRPr/>
            </a:pPr>
            <a:r>
              <a:rPr lang="en-US">
                <a:noFill/>
              </a:rPr>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208D5D2-A46D-491B-949D-5C835279707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2564446-78DF-4637-A596-5C454B703F21}"/>
              </a:ext>
            </a:extLst>
          </p:cNvPr>
          <p:cNvSpPr>
            <a:spLocks noGrp="1"/>
          </p:cNvSpPr>
          <p:nvPr>
            <p:ph type="ftr" sz="quarter" idx="11"/>
          </p:nvPr>
        </p:nvSpPr>
        <p:spPr/>
        <p:txBody>
          <a:bodyPr/>
          <a:lstStyle/>
          <a:p>
            <a:pPr>
              <a:defRPr/>
            </a:pPr>
            <a:r>
              <a:rPr lang="en-US"/>
              <a:t>RNSengupta,IME Dept.,IIT Kanpur,INDIA</a:t>
            </a:r>
          </a:p>
        </p:txBody>
      </p:sp>
      <p:sp>
        <p:nvSpPr>
          <p:cNvPr id="78852" name="Slide Number Placeholder 5">
            <a:extLst>
              <a:ext uri="{FF2B5EF4-FFF2-40B4-BE49-F238E27FC236}">
                <a16:creationId xmlns:a16="http://schemas.microsoft.com/office/drawing/2014/main" id="{C77A846A-393F-46BE-B36B-C878D9FD437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F9F42ED-D12B-41F2-975D-11D67BD97712}" type="slidenum">
              <a:rPr lang="en-US" altLang="en-US" sz="1400"/>
              <a:pPr>
                <a:spcBef>
                  <a:spcPct val="0"/>
                </a:spcBef>
                <a:buFontTx/>
                <a:buNone/>
              </a:pPr>
              <a:t>73</a:t>
            </a:fld>
            <a:endParaRPr lang="en-US" altLang="en-US" sz="1400"/>
          </a:p>
        </p:txBody>
      </p:sp>
      <p:sp>
        <p:nvSpPr>
          <p:cNvPr id="78853" name="Rectangle 2">
            <a:extLst>
              <a:ext uri="{FF2B5EF4-FFF2-40B4-BE49-F238E27FC236}">
                <a16:creationId xmlns:a16="http://schemas.microsoft.com/office/drawing/2014/main" id="{A99F9062-502A-4091-A7F8-EDB64C498331}"/>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26EC8583-225A-4702-8959-00897E40B139}"/>
              </a:ext>
            </a:extLst>
          </p:cNvPr>
          <p:cNvSpPr>
            <a:spLocks noGrp="1" noRot="1" noChangeAspect="1" noMove="1" noResize="1" noEditPoints="1" noAdjustHandles="1" noChangeArrowheads="1" noChangeShapeType="1" noTextEdit="1"/>
          </p:cNvSpPr>
          <p:nvPr>
            <p:ph idx="1"/>
          </p:nvPr>
        </p:nvSpPr>
        <p:spPr>
          <a:blipFill>
            <a:blip r:embed="rId2" cstate="print"/>
            <a:stretch>
              <a:fillRect t="-2965" r="-889"/>
            </a:stretch>
          </a:blipFill>
          <a:ln>
            <a:miter lim="800000"/>
            <a:headEnd/>
            <a:tailEnd/>
          </a:ln>
          <a:extLst/>
        </p:spPr>
        <p:txBody>
          <a:bodyPr/>
          <a:lstStyle/>
          <a:p>
            <a:pPr>
              <a:defRPr/>
            </a:pPr>
            <a:r>
              <a:rPr lang="en-US">
                <a:noFill/>
              </a:rPr>
              <a:t>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3ACC50E-A449-442C-8095-A831504296ED}"/>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F212C6A-2510-4F5F-A96B-37ABCDAD001B}"/>
              </a:ext>
            </a:extLst>
          </p:cNvPr>
          <p:cNvSpPr>
            <a:spLocks noGrp="1"/>
          </p:cNvSpPr>
          <p:nvPr>
            <p:ph type="ftr" sz="quarter" idx="11"/>
          </p:nvPr>
        </p:nvSpPr>
        <p:spPr/>
        <p:txBody>
          <a:bodyPr/>
          <a:lstStyle/>
          <a:p>
            <a:pPr>
              <a:defRPr/>
            </a:pPr>
            <a:r>
              <a:rPr lang="en-US"/>
              <a:t>RNSengupta,IME Dept.,IIT Kanpur,INDIA</a:t>
            </a:r>
          </a:p>
        </p:txBody>
      </p:sp>
      <p:sp>
        <p:nvSpPr>
          <p:cNvPr id="79876" name="Slide Number Placeholder 5">
            <a:extLst>
              <a:ext uri="{FF2B5EF4-FFF2-40B4-BE49-F238E27FC236}">
                <a16:creationId xmlns:a16="http://schemas.microsoft.com/office/drawing/2014/main" id="{30D0A861-45C4-4FCA-96D9-7B0E891A591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A2445E4-F812-4E00-A1DA-B9F4E868B0F4}" type="slidenum">
              <a:rPr lang="en-US" altLang="en-US" sz="1400"/>
              <a:pPr>
                <a:spcBef>
                  <a:spcPct val="0"/>
                </a:spcBef>
                <a:buFontTx/>
                <a:buNone/>
              </a:pPr>
              <a:t>74</a:t>
            </a:fld>
            <a:endParaRPr lang="en-US" altLang="en-US" sz="1400"/>
          </a:p>
        </p:txBody>
      </p:sp>
      <p:sp>
        <p:nvSpPr>
          <p:cNvPr id="79877" name="Rectangle 2">
            <a:extLst>
              <a:ext uri="{FF2B5EF4-FFF2-40B4-BE49-F238E27FC236}">
                <a16:creationId xmlns:a16="http://schemas.microsoft.com/office/drawing/2014/main" id="{4870AED4-339C-43D6-BB07-B6BBD33FDD0E}"/>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79878" name="Content Placeholder 2">
            <a:extLst>
              <a:ext uri="{FF2B5EF4-FFF2-40B4-BE49-F238E27FC236}">
                <a16:creationId xmlns:a16="http://schemas.microsoft.com/office/drawing/2014/main" id="{D9A89980-E719-4183-AFBE-D29C78811ADE}"/>
              </a:ext>
            </a:extLst>
          </p:cNvPr>
          <p:cNvSpPr>
            <a:spLocks noGrp="1" noChangeArrowheads="1"/>
          </p:cNvSpPr>
          <p:nvPr>
            <p:ph idx="1"/>
          </p:nvPr>
        </p:nvSpPr>
        <p:spPr/>
        <p:txBody>
          <a:bodyPr/>
          <a:lstStyle/>
          <a:p>
            <a:pPr>
              <a:buFont typeface="Wingdings" panose="05000000000000000000" pitchFamily="2" charset="2"/>
              <a:buChar char="§"/>
            </a:pPr>
            <a:r>
              <a:rPr lang="en-US" altLang="en-US"/>
              <a:t>Using the property of sufficiency and the concept of factorization we obtain the following results which we state, again without any proofs</a:t>
            </a:r>
            <a:endParaRPr lang="en-US" altLang="en-US" sz="45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50FDD39-D2AE-4F71-B2CB-1F919CF4AF4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3DDB3895-5A28-4E60-82EF-CAE309499069}"/>
              </a:ext>
            </a:extLst>
          </p:cNvPr>
          <p:cNvSpPr>
            <a:spLocks noGrp="1"/>
          </p:cNvSpPr>
          <p:nvPr>
            <p:ph type="ftr" sz="quarter" idx="11"/>
          </p:nvPr>
        </p:nvSpPr>
        <p:spPr/>
        <p:txBody>
          <a:bodyPr/>
          <a:lstStyle/>
          <a:p>
            <a:pPr>
              <a:defRPr/>
            </a:pPr>
            <a:r>
              <a:rPr lang="en-US"/>
              <a:t>RNSengupta,IME Dept.,IIT Kanpur,INDIA</a:t>
            </a:r>
          </a:p>
        </p:txBody>
      </p:sp>
      <p:sp>
        <p:nvSpPr>
          <p:cNvPr id="80900" name="Slide Number Placeholder 5">
            <a:extLst>
              <a:ext uri="{FF2B5EF4-FFF2-40B4-BE49-F238E27FC236}">
                <a16:creationId xmlns:a16="http://schemas.microsoft.com/office/drawing/2014/main" id="{EA0E41EE-05B3-460C-B103-5E416099959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879890E-9B33-43D9-8A0F-80C1FDA20B23}" type="slidenum">
              <a:rPr lang="en-US" altLang="en-US" sz="1400"/>
              <a:pPr>
                <a:spcBef>
                  <a:spcPct val="0"/>
                </a:spcBef>
                <a:buFontTx/>
                <a:buNone/>
              </a:pPr>
              <a:t>75</a:t>
            </a:fld>
            <a:endParaRPr lang="en-US" altLang="en-US" sz="1400"/>
          </a:p>
        </p:txBody>
      </p:sp>
      <p:sp>
        <p:nvSpPr>
          <p:cNvPr id="80901" name="Rectangle 2">
            <a:extLst>
              <a:ext uri="{FF2B5EF4-FFF2-40B4-BE49-F238E27FC236}">
                <a16:creationId xmlns:a16="http://schemas.microsoft.com/office/drawing/2014/main" id="{D5D9760E-7405-4CC7-81F7-4AE95E741F9C}"/>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F39A7395-14B8-4C7E-9B71-FAEEC56B38FB}"/>
              </a:ext>
            </a:extLst>
          </p:cNvPr>
          <p:cNvSpPr>
            <a:spLocks noGrp="1" noRot="1" noChangeAspect="1" noMove="1" noResize="1" noEditPoints="1" noAdjustHandles="1" noChangeArrowheads="1" noChangeShapeType="1" noTextEdit="1"/>
          </p:cNvSpPr>
          <p:nvPr>
            <p:ph idx="1"/>
          </p:nvPr>
        </p:nvSpPr>
        <p:spPr>
          <a:blipFill>
            <a:blip r:embed="rId2" cstate="print"/>
            <a:stretch>
              <a:fillRect l="-2741" t="-2965" r="-1481"/>
            </a:stretch>
          </a:blipFill>
          <a:ln>
            <a:miter lim="800000"/>
            <a:headEnd/>
            <a:tailEnd/>
          </a:ln>
          <a:extLst/>
        </p:spPr>
        <p:txBody>
          <a:bodyPr/>
          <a:lstStyle/>
          <a:p>
            <a:pPr>
              <a:defRPr/>
            </a:pPr>
            <a:r>
              <a:rPr lang="en-US">
                <a:noFill/>
              </a:rPr>
              <a:t>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6B201B-FB69-4A19-B4AD-AAB48099AF7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1A1A81E7-2FB4-4856-8B00-E26689C6AFDB}"/>
              </a:ext>
            </a:extLst>
          </p:cNvPr>
          <p:cNvSpPr>
            <a:spLocks noGrp="1"/>
          </p:cNvSpPr>
          <p:nvPr>
            <p:ph type="ftr" sz="quarter" idx="11"/>
          </p:nvPr>
        </p:nvSpPr>
        <p:spPr/>
        <p:txBody>
          <a:bodyPr/>
          <a:lstStyle/>
          <a:p>
            <a:pPr>
              <a:defRPr/>
            </a:pPr>
            <a:r>
              <a:rPr lang="en-US"/>
              <a:t>RNSengupta,IME Dept.,IIT Kanpur,INDIA</a:t>
            </a:r>
          </a:p>
        </p:txBody>
      </p:sp>
      <p:sp>
        <p:nvSpPr>
          <p:cNvPr id="81924" name="Slide Number Placeholder 5">
            <a:extLst>
              <a:ext uri="{FF2B5EF4-FFF2-40B4-BE49-F238E27FC236}">
                <a16:creationId xmlns:a16="http://schemas.microsoft.com/office/drawing/2014/main" id="{9BFB26D9-5DC6-4715-B5EF-9F3088CE5AB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374FCAC-140A-4BFA-9031-5024C7821C60}" type="slidenum">
              <a:rPr lang="en-US" altLang="en-US" sz="1400"/>
              <a:pPr>
                <a:spcBef>
                  <a:spcPct val="0"/>
                </a:spcBef>
                <a:buFontTx/>
                <a:buNone/>
              </a:pPr>
              <a:t>76</a:t>
            </a:fld>
            <a:endParaRPr lang="en-US" altLang="en-US" sz="1400"/>
          </a:p>
        </p:txBody>
      </p:sp>
      <p:sp>
        <p:nvSpPr>
          <p:cNvPr id="81925" name="Rectangle 2">
            <a:extLst>
              <a:ext uri="{FF2B5EF4-FFF2-40B4-BE49-F238E27FC236}">
                <a16:creationId xmlns:a16="http://schemas.microsoft.com/office/drawing/2014/main" id="{2CCBC24C-6F20-454D-900A-B33F69D2F76D}"/>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C275A644-F3D6-40CB-A809-8183CCD58959}"/>
              </a:ext>
            </a:extLst>
          </p:cNvPr>
          <p:cNvSpPr>
            <a:spLocks noGrp="1" noRot="1" noChangeAspect="1" noMove="1" noResize="1" noEditPoints="1" noAdjustHandles="1" noChangeArrowheads="1" noChangeShapeType="1" noTextEdit="1"/>
          </p:cNvSpPr>
          <p:nvPr>
            <p:ph idx="1"/>
          </p:nvPr>
        </p:nvSpPr>
        <p:spPr>
          <a:blipFill>
            <a:blip r:embed="rId2" cstate="print"/>
            <a:stretch>
              <a:fillRect l="-2741" t="-2965" r="-1852"/>
            </a:stretch>
          </a:blipFill>
          <a:ln>
            <a:miter lim="800000"/>
            <a:headEnd/>
            <a:tailEnd/>
          </a:ln>
          <a:extLst/>
        </p:spPr>
        <p:txBody>
          <a:bodyPr/>
          <a:lstStyle/>
          <a:p>
            <a:pPr>
              <a:defRPr/>
            </a:pPr>
            <a:r>
              <a:rPr lang="en-US">
                <a:noFill/>
              </a:rPr>
              <a:t>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FCA9D79-2733-4F27-9C45-E55A9F8710B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4B39085-CD44-4F26-A450-F59C303885D7}"/>
              </a:ext>
            </a:extLst>
          </p:cNvPr>
          <p:cNvSpPr>
            <a:spLocks noGrp="1"/>
          </p:cNvSpPr>
          <p:nvPr>
            <p:ph type="ftr" sz="quarter" idx="11"/>
          </p:nvPr>
        </p:nvSpPr>
        <p:spPr/>
        <p:txBody>
          <a:bodyPr/>
          <a:lstStyle/>
          <a:p>
            <a:pPr>
              <a:defRPr/>
            </a:pPr>
            <a:r>
              <a:rPr lang="en-US"/>
              <a:t>RNSengupta,IME Dept.,IIT Kanpur,INDIA</a:t>
            </a:r>
          </a:p>
        </p:txBody>
      </p:sp>
      <p:sp>
        <p:nvSpPr>
          <p:cNvPr id="82948" name="Slide Number Placeholder 5">
            <a:extLst>
              <a:ext uri="{FF2B5EF4-FFF2-40B4-BE49-F238E27FC236}">
                <a16:creationId xmlns:a16="http://schemas.microsoft.com/office/drawing/2014/main" id="{4578F9E2-3965-449E-95EF-39902EFA07A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21DA5BF-8344-4901-BDDA-B2A2A2B3CE75}" type="slidenum">
              <a:rPr lang="en-US" altLang="en-US" sz="1400"/>
              <a:pPr>
                <a:spcBef>
                  <a:spcPct val="0"/>
                </a:spcBef>
                <a:buFontTx/>
                <a:buNone/>
              </a:pPr>
              <a:t>77</a:t>
            </a:fld>
            <a:endParaRPr lang="en-US" altLang="en-US" sz="1400"/>
          </a:p>
        </p:txBody>
      </p:sp>
      <p:sp>
        <p:nvSpPr>
          <p:cNvPr id="82949" name="Rectangle 2">
            <a:extLst>
              <a:ext uri="{FF2B5EF4-FFF2-40B4-BE49-F238E27FC236}">
                <a16:creationId xmlns:a16="http://schemas.microsoft.com/office/drawing/2014/main" id="{1AD8C9EA-568B-4F94-9E17-880236DD8C0E}"/>
              </a:ext>
            </a:extLst>
          </p:cNvPr>
          <p:cNvSpPr>
            <a:spLocks noGrp="1" noChangeArrowheads="1"/>
          </p:cNvSpPr>
          <p:nvPr>
            <p:ph type="title"/>
          </p:nvPr>
        </p:nvSpPr>
        <p:spPr/>
        <p:txBody>
          <a:bodyPr/>
          <a:lstStyle/>
          <a:p>
            <a:pPr eaLnBrk="1" hangingPunct="1"/>
            <a:r>
              <a:rPr lang="en-US" altLang="en-US" sz="3500"/>
              <a:t>MLE estimates of parameters(related to MND only) (contd..)</a:t>
            </a:r>
          </a:p>
        </p:txBody>
      </p:sp>
      <p:sp>
        <p:nvSpPr>
          <p:cNvPr id="392198" name="Content Placeholder 2">
            <a:extLst>
              <a:ext uri="{FF2B5EF4-FFF2-40B4-BE49-F238E27FC236}">
                <a16:creationId xmlns:a16="http://schemas.microsoft.com/office/drawing/2014/main" id="{EF1B96B6-DCC1-4CD1-B720-038C7453C3D3}"/>
              </a:ext>
            </a:extLst>
          </p:cNvPr>
          <p:cNvSpPr>
            <a:spLocks noGrp="1" noRot="1" noChangeAspect="1" noMove="1" noResize="1" noEditPoints="1" noAdjustHandles="1" noChangeArrowheads="1" noChangeShapeType="1" noTextEdit="1"/>
          </p:cNvSpPr>
          <p:nvPr>
            <p:ph idx="1"/>
          </p:nvPr>
        </p:nvSpPr>
        <p:spPr>
          <a:blipFill>
            <a:blip r:embed="rId2" cstate="print"/>
            <a:stretch>
              <a:fillRect l="-1630" t="-1348" r="-2667"/>
            </a:stretch>
          </a:blipFill>
          <a:ln>
            <a:miter lim="800000"/>
            <a:headEnd/>
            <a:tailEnd/>
          </a:ln>
          <a:extLst/>
        </p:spPr>
        <p:txBody>
          <a:bodyPr/>
          <a:lstStyle/>
          <a:p>
            <a:pPr>
              <a:defRPr/>
            </a:pPr>
            <a:r>
              <a:rPr lang="en-US">
                <a:noFill/>
              </a:rPr>
              <a:t>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0D20A3E-A828-4C4E-B0AD-E1C267CD3CD0}"/>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DD679FD7-C738-468D-915E-5DA232BB5CA0}"/>
              </a:ext>
            </a:extLst>
          </p:cNvPr>
          <p:cNvSpPr>
            <a:spLocks noGrp="1"/>
          </p:cNvSpPr>
          <p:nvPr>
            <p:ph type="ftr" sz="quarter" idx="11"/>
          </p:nvPr>
        </p:nvSpPr>
        <p:spPr/>
        <p:txBody>
          <a:bodyPr/>
          <a:lstStyle/>
          <a:p>
            <a:pPr>
              <a:defRPr/>
            </a:pPr>
            <a:r>
              <a:rPr lang="en-US"/>
              <a:t>RNSengupta,IME Dept.,IIT Kanpur,INDIA</a:t>
            </a:r>
          </a:p>
        </p:txBody>
      </p:sp>
      <p:sp>
        <p:nvSpPr>
          <p:cNvPr id="83972" name="Slide Number Placeholder 5">
            <a:extLst>
              <a:ext uri="{FF2B5EF4-FFF2-40B4-BE49-F238E27FC236}">
                <a16:creationId xmlns:a16="http://schemas.microsoft.com/office/drawing/2014/main" id="{CE3A1841-F20A-49C4-8897-30FC1BC052E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5F1DB11-30A7-4167-858D-23107152A945}" type="slidenum">
              <a:rPr lang="en-US" altLang="en-US" sz="1400"/>
              <a:pPr>
                <a:spcBef>
                  <a:spcPct val="0"/>
                </a:spcBef>
                <a:buFontTx/>
                <a:buNone/>
              </a:pPr>
              <a:t>78</a:t>
            </a:fld>
            <a:endParaRPr lang="en-US" altLang="en-US" sz="1400"/>
          </a:p>
        </p:txBody>
      </p:sp>
      <p:sp>
        <p:nvSpPr>
          <p:cNvPr id="83973" name="Rectangle 2">
            <a:extLst>
              <a:ext uri="{FF2B5EF4-FFF2-40B4-BE49-F238E27FC236}">
                <a16:creationId xmlns:a16="http://schemas.microsoft.com/office/drawing/2014/main" id="{550C83C2-29F9-4CC8-A263-57963751ACFE}"/>
              </a:ext>
            </a:extLst>
          </p:cNvPr>
          <p:cNvSpPr>
            <a:spLocks noGrp="1" noChangeArrowheads="1"/>
          </p:cNvSpPr>
          <p:nvPr>
            <p:ph type="title"/>
          </p:nvPr>
        </p:nvSpPr>
        <p:spPr/>
        <p:txBody>
          <a:bodyPr/>
          <a:lstStyle/>
          <a:p>
            <a:pPr eaLnBrk="1" hangingPunct="1"/>
            <a:r>
              <a:rPr lang="en-US" altLang="en-US" sz="5000"/>
              <a:t>Copula</a:t>
            </a:r>
          </a:p>
        </p:txBody>
      </p:sp>
      <p:sp>
        <p:nvSpPr>
          <p:cNvPr id="393222" name="Content Placeholder 2">
            <a:extLst>
              <a:ext uri="{FF2B5EF4-FFF2-40B4-BE49-F238E27FC236}">
                <a16:creationId xmlns:a16="http://schemas.microsoft.com/office/drawing/2014/main" id="{BA610E90-064E-4CEE-8D98-CE6D71B513D7}"/>
              </a:ext>
            </a:extLst>
          </p:cNvPr>
          <p:cNvSpPr>
            <a:spLocks noGrp="1" noRot="1" noChangeAspect="1" noMove="1" noResize="1" noEditPoints="1" noAdjustHandles="1" noChangeArrowheads="1" noChangeShapeType="1" noTextEdit="1"/>
          </p:cNvSpPr>
          <p:nvPr>
            <p:ph idx="1"/>
          </p:nvPr>
        </p:nvSpPr>
        <p:spPr>
          <a:blipFill>
            <a:blip r:embed="rId2" cstate="print"/>
            <a:stretch>
              <a:fillRect l="-1037" t="-1078" r="-1111"/>
            </a:stretch>
          </a:blipFill>
          <a:ln>
            <a:miter lim="800000"/>
            <a:headEnd/>
            <a:tailEnd/>
          </a:ln>
          <a:extLst/>
        </p:spPr>
        <p:txBody>
          <a:bodyPr/>
          <a:lstStyle/>
          <a:p>
            <a:pPr>
              <a:defRPr/>
            </a:pPr>
            <a:r>
              <a:rPr lang="en-US">
                <a:noFill/>
              </a:rPr>
              <a:t>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02814C9-521D-4010-938C-28B77DEACC0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3F086395-D314-4778-A4A3-A5C3B42A8C4D}"/>
              </a:ext>
            </a:extLst>
          </p:cNvPr>
          <p:cNvSpPr>
            <a:spLocks noGrp="1"/>
          </p:cNvSpPr>
          <p:nvPr>
            <p:ph type="ftr" sz="quarter" idx="11"/>
          </p:nvPr>
        </p:nvSpPr>
        <p:spPr/>
        <p:txBody>
          <a:bodyPr/>
          <a:lstStyle/>
          <a:p>
            <a:pPr>
              <a:defRPr/>
            </a:pPr>
            <a:r>
              <a:rPr lang="en-US"/>
              <a:t>RNSengupta,IME Dept.,IIT Kanpur,INDIA</a:t>
            </a:r>
          </a:p>
        </p:txBody>
      </p:sp>
      <p:sp>
        <p:nvSpPr>
          <p:cNvPr id="84996" name="Slide Number Placeholder 5">
            <a:extLst>
              <a:ext uri="{FF2B5EF4-FFF2-40B4-BE49-F238E27FC236}">
                <a16:creationId xmlns:a16="http://schemas.microsoft.com/office/drawing/2014/main" id="{99C3F9B5-6E95-42FE-904D-B978BDFC69E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EEEE5A8-2395-47BE-864A-A78334D33233}" type="slidenum">
              <a:rPr lang="en-US" altLang="en-US" sz="1400"/>
              <a:pPr>
                <a:spcBef>
                  <a:spcPct val="0"/>
                </a:spcBef>
                <a:buFontTx/>
                <a:buNone/>
              </a:pPr>
              <a:t>79</a:t>
            </a:fld>
            <a:endParaRPr lang="en-US" altLang="en-US" sz="1400"/>
          </a:p>
        </p:txBody>
      </p:sp>
      <p:sp>
        <p:nvSpPr>
          <p:cNvPr id="84997" name="Rectangle 2">
            <a:extLst>
              <a:ext uri="{FF2B5EF4-FFF2-40B4-BE49-F238E27FC236}">
                <a16:creationId xmlns:a16="http://schemas.microsoft.com/office/drawing/2014/main" id="{334B459C-0C4B-401C-A1F7-4EF623CABF4C}"/>
              </a:ext>
            </a:extLst>
          </p:cNvPr>
          <p:cNvSpPr>
            <a:spLocks noGrp="1" noChangeArrowheads="1"/>
          </p:cNvSpPr>
          <p:nvPr>
            <p:ph type="title"/>
          </p:nvPr>
        </p:nvSpPr>
        <p:spPr/>
        <p:txBody>
          <a:bodyPr/>
          <a:lstStyle/>
          <a:p>
            <a:pPr eaLnBrk="1" hangingPunct="1"/>
            <a:r>
              <a:rPr lang="en-US" altLang="en-US" sz="5000"/>
              <a:t>Copula (contd..)</a:t>
            </a:r>
          </a:p>
        </p:txBody>
      </p:sp>
      <p:sp>
        <p:nvSpPr>
          <p:cNvPr id="393222" name="Content Placeholder 2">
            <a:extLst>
              <a:ext uri="{FF2B5EF4-FFF2-40B4-BE49-F238E27FC236}">
                <a16:creationId xmlns:a16="http://schemas.microsoft.com/office/drawing/2014/main" id="{05888161-0158-47BE-8ADA-7326D2DCC1CA}"/>
              </a:ext>
            </a:extLst>
          </p:cNvPr>
          <p:cNvSpPr>
            <a:spLocks noGrp="1" noRot="1" noChangeAspect="1" noMove="1" noResize="1" noEditPoints="1" noAdjustHandles="1" noChangeArrowheads="1" noChangeShapeType="1" noTextEdit="1"/>
          </p:cNvSpPr>
          <p:nvPr>
            <p:ph idx="1"/>
          </p:nvPr>
        </p:nvSpPr>
        <p:spPr>
          <a:blipFill>
            <a:blip r:embed="rId2" cstate="print"/>
            <a:stretch>
              <a:fillRect l="-1037" t="-1078" r="-1111"/>
            </a:stretch>
          </a:blipFill>
          <a:ln>
            <a:miter lim="800000"/>
            <a:headEnd/>
            <a:tailEnd/>
          </a:ln>
          <a:extLst/>
        </p:spPr>
        <p:txBody>
          <a:bodyPr/>
          <a:lstStyle/>
          <a:p>
            <a:pPr>
              <a:defRPr/>
            </a:pPr>
            <a:r>
              <a:rPr lang="en-US">
                <a:no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42D98B0-2F7A-4125-B4B5-23919892AF4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5E2F101-4C4A-4A7A-AEF4-CE1F576EC5DA}"/>
              </a:ext>
            </a:extLst>
          </p:cNvPr>
          <p:cNvSpPr>
            <a:spLocks noGrp="1"/>
          </p:cNvSpPr>
          <p:nvPr>
            <p:ph type="ftr" sz="quarter" idx="11"/>
          </p:nvPr>
        </p:nvSpPr>
        <p:spPr/>
        <p:txBody>
          <a:bodyPr/>
          <a:lstStyle/>
          <a:p>
            <a:pPr>
              <a:defRPr/>
            </a:pPr>
            <a:r>
              <a:rPr lang="en-US"/>
              <a:t>RNSengupta,IME Dept.,IIT Kanpur,INDIA</a:t>
            </a:r>
          </a:p>
        </p:txBody>
      </p:sp>
      <p:sp>
        <p:nvSpPr>
          <p:cNvPr id="12292" name="Slide Number Placeholder 5">
            <a:extLst>
              <a:ext uri="{FF2B5EF4-FFF2-40B4-BE49-F238E27FC236}">
                <a16:creationId xmlns:a16="http://schemas.microsoft.com/office/drawing/2014/main" id="{4B454D62-DFEA-4C14-A120-474A27EAA2F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B392B24-1ED7-48EA-B7A9-A47147471E57}" type="slidenum">
              <a:rPr lang="en-US" altLang="en-US" sz="1400"/>
              <a:pPr>
                <a:spcBef>
                  <a:spcPct val="0"/>
                </a:spcBef>
                <a:buFontTx/>
                <a:buNone/>
              </a:pPr>
              <a:t>8</a:t>
            </a:fld>
            <a:endParaRPr lang="en-US" altLang="en-US" sz="1400"/>
          </a:p>
        </p:txBody>
      </p:sp>
      <p:sp>
        <p:nvSpPr>
          <p:cNvPr id="12293" name="Rectangle 2">
            <a:extLst>
              <a:ext uri="{FF2B5EF4-FFF2-40B4-BE49-F238E27FC236}">
                <a16:creationId xmlns:a16="http://schemas.microsoft.com/office/drawing/2014/main" id="{79CE0B0A-E314-41D1-AF6E-90ACEE396027}"/>
              </a:ext>
            </a:extLst>
          </p:cNvPr>
          <p:cNvSpPr>
            <a:spLocks noGrp="1" noChangeArrowheads="1"/>
          </p:cNvSpPr>
          <p:nvPr>
            <p:ph type="title"/>
          </p:nvPr>
        </p:nvSpPr>
        <p:spPr/>
        <p:txBody>
          <a:bodyPr/>
          <a:lstStyle/>
          <a:p>
            <a:pPr eaLnBrk="1" hangingPunct="1"/>
            <a:r>
              <a:rPr lang="en-US" altLang="en-US"/>
              <a:t>Multivariate Statistical Analysis (Example # 02 contd..)</a:t>
            </a:r>
          </a:p>
        </p:txBody>
      </p:sp>
      <p:sp>
        <p:nvSpPr>
          <p:cNvPr id="12294" name="Content Placeholder 6">
            <a:extLst>
              <a:ext uri="{FF2B5EF4-FFF2-40B4-BE49-F238E27FC236}">
                <a16:creationId xmlns:a16="http://schemas.microsoft.com/office/drawing/2014/main" id="{27293781-5A00-4494-A0CA-597489AD2AF8}"/>
              </a:ext>
            </a:extLst>
          </p:cNvPr>
          <p:cNvSpPr>
            <a:spLocks noGrp="1" noChangeArrowheads="1"/>
          </p:cNvSpPr>
          <p:nvPr>
            <p:ph idx="1"/>
          </p:nvPr>
        </p:nvSpPr>
        <p:spPr/>
        <p:txBody>
          <a:bodyPr/>
          <a:lstStyle/>
          <a:p>
            <a:r>
              <a:rPr lang="el-GR" altLang="en-US" sz="3000" b="1"/>
              <a:t>β</a:t>
            </a:r>
            <a:r>
              <a:rPr lang="en-IN" altLang="en-US" sz="3000" baseline="-25000"/>
              <a:t>e</a:t>
            </a:r>
            <a:r>
              <a:rPr lang="en-IN" altLang="en-US" sz="3000"/>
              <a:t> = (</a:t>
            </a:r>
            <a:r>
              <a:rPr lang="el-GR" altLang="en-US" sz="3000"/>
              <a:t>β</a:t>
            </a:r>
            <a:r>
              <a:rPr lang="el-GR" altLang="en-US" sz="3000" baseline="-25000"/>
              <a:t>0,</a:t>
            </a:r>
            <a:r>
              <a:rPr lang="en-IN" altLang="en-US" sz="3000" baseline="-25000"/>
              <a:t>e</a:t>
            </a:r>
            <a:r>
              <a:rPr lang="en-IN" altLang="en-US" sz="3000"/>
              <a:t> = 11.4939, </a:t>
            </a:r>
            <a:r>
              <a:rPr lang="el-GR" altLang="en-US" sz="3000"/>
              <a:t>β</a:t>
            </a:r>
            <a:r>
              <a:rPr lang="el-GR" altLang="en-US" sz="3000" baseline="-25000"/>
              <a:t>1,</a:t>
            </a:r>
            <a:r>
              <a:rPr lang="en-IN" altLang="en-US" sz="3000" baseline="-25000"/>
              <a:t>e</a:t>
            </a:r>
            <a:r>
              <a:rPr lang="en-IN" altLang="en-US" sz="3000"/>
              <a:t> = 0.4790, </a:t>
            </a:r>
            <a:r>
              <a:rPr lang="el-GR" altLang="en-US" sz="3000"/>
              <a:t>β</a:t>
            </a:r>
            <a:r>
              <a:rPr lang="el-GR" altLang="en-US" sz="3000" baseline="-25000"/>
              <a:t>2,</a:t>
            </a:r>
            <a:r>
              <a:rPr lang="en-IN" altLang="en-US" sz="3000" baseline="-25000"/>
              <a:t>e</a:t>
            </a:r>
            <a:r>
              <a:rPr lang="en-IN" altLang="en-US" sz="3000"/>
              <a:t> = -0.0166, </a:t>
            </a:r>
            <a:r>
              <a:rPr lang="el-GR" altLang="en-US" sz="3000"/>
              <a:t>β</a:t>
            </a:r>
            <a:r>
              <a:rPr lang="el-GR" altLang="en-US" sz="3000" baseline="-25000"/>
              <a:t>3,</a:t>
            </a:r>
            <a:r>
              <a:rPr lang="en-IN" altLang="en-US" sz="3000" baseline="-25000"/>
              <a:t>e</a:t>
            </a:r>
            <a:r>
              <a:rPr lang="en-IN" altLang="en-US" sz="3000"/>
              <a:t> = -0.0002, </a:t>
            </a:r>
            <a:r>
              <a:rPr lang="el-GR" altLang="en-US" sz="3000"/>
              <a:t>β</a:t>
            </a:r>
            <a:r>
              <a:rPr lang="el-GR" altLang="en-US" sz="3000" baseline="-25000"/>
              <a:t>4,</a:t>
            </a:r>
            <a:r>
              <a:rPr lang="en-IN" altLang="en-US" sz="3000" baseline="-25000"/>
              <a:t>e</a:t>
            </a:r>
            <a:r>
              <a:rPr lang="en-IN" altLang="en-US" sz="3000"/>
              <a:t> = 0.1570, </a:t>
            </a:r>
            <a:r>
              <a:rPr lang="el-GR" altLang="en-US" sz="3000"/>
              <a:t>β</a:t>
            </a:r>
            <a:r>
              <a:rPr lang="el-GR" altLang="en-US" sz="3000" baseline="-25000"/>
              <a:t>5,</a:t>
            </a:r>
            <a:r>
              <a:rPr lang="en-IN" altLang="en-US" sz="3000" baseline="-25000"/>
              <a:t>e</a:t>
            </a:r>
            <a:r>
              <a:rPr lang="en-IN" altLang="en-US" sz="3000"/>
              <a:t> = -0.8582, </a:t>
            </a:r>
            <a:r>
              <a:rPr lang="el-GR" altLang="en-US" sz="3000"/>
              <a:t>β</a:t>
            </a:r>
            <a:r>
              <a:rPr lang="el-GR" altLang="en-US" sz="3000" baseline="-25000"/>
              <a:t>6,</a:t>
            </a:r>
            <a:r>
              <a:rPr lang="en-IN" altLang="en-US" sz="3000" baseline="-25000"/>
              <a:t>e</a:t>
            </a:r>
            <a:r>
              <a:rPr lang="en-IN" altLang="en-US" sz="3000"/>
              <a:t> = 0.8043, </a:t>
            </a:r>
            <a:r>
              <a:rPr lang="el-GR" altLang="en-US" sz="3000"/>
              <a:t>β</a:t>
            </a:r>
            <a:r>
              <a:rPr lang="el-GR" altLang="en-US" sz="3000" baseline="-25000"/>
              <a:t>7,</a:t>
            </a:r>
            <a:r>
              <a:rPr lang="en-IN" altLang="en-US" sz="3000" baseline="-25000"/>
              <a:t>e</a:t>
            </a:r>
            <a:r>
              <a:rPr lang="en-IN" altLang="en-US" sz="3000"/>
              <a:t> = -0.4077, </a:t>
            </a:r>
            <a:r>
              <a:rPr lang="el-GR" altLang="en-US" sz="3000"/>
              <a:t>β</a:t>
            </a:r>
            <a:r>
              <a:rPr lang="el-GR" altLang="en-US" sz="3000" baseline="-25000"/>
              <a:t>8,</a:t>
            </a:r>
            <a:r>
              <a:rPr lang="en-IN" altLang="en-US" sz="3000" baseline="-25000"/>
              <a:t>e</a:t>
            </a:r>
            <a:r>
              <a:rPr lang="en-IN" altLang="en-US" sz="3000"/>
              <a:t> = 0.0477), here the suffix </a:t>
            </a:r>
            <a:r>
              <a:rPr lang="en-IN" altLang="en-US" sz="3000" i="1"/>
              <a:t>e</a:t>
            </a:r>
            <a:r>
              <a:rPr lang="en-IN" altLang="en-US" sz="3000"/>
              <a:t> is the estimated value</a:t>
            </a:r>
          </a:p>
          <a:p>
            <a:r>
              <a:rPr lang="en-IN" altLang="en-US" sz="3000"/>
              <a:t>Thus if one wants to forecast the 20621</a:t>
            </a:r>
            <a:r>
              <a:rPr lang="en-IN" altLang="en-US" sz="3000" baseline="30000"/>
              <a:t>th</a:t>
            </a:r>
            <a:r>
              <a:rPr lang="en-IN" altLang="en-US" sz="3000"/>
              <a:t> reading which is 11.5129255 then the forecasted value is12.3302108 which results in an error of 0.8172853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9A6A76F-4D30-4003-A3F7-D17C5FA8DA5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78E00CA-107C-40A0-B134-2583742F126A}"/>
              </a:ext>
            </a:extLst>
          </p:cNvPr>
          <p:cNvSpPr>
            <a:spLocks noGrp="1"/>
          </p:cNvSpPr>
          <p:nvPr>
            <p:ph type="ftr" sz="quarter" idx="11"/>
          </p:nvPr>
        </p:nvSpPr>
        <p:spPr/>
        <p:txBody>
          <a:bodyPr/>
          <a:lstStyle/>
          <a:p>
            <a:pPr>
              <a:defRPr/>
            </a:pPr>
            <a:r>
              <a:rPr lang="en-US"/>
              <a:t>RNSengupta,IME Dept.,IIT Kanpur,INDIA</a:t>
            </a:r>
          </a:p>
        </p:txBody>
      </p:sp>
      <p:sp>
        <p:nvSpPr>
          <p:cNvPr id="86020" name="Slide Number Placeholder 5">
            <a:extLst>
              <a:ext uri="{FF2B5EF4-FFF2-40B4-BE49-F238E27FC236}">
                <a16:creationId xmlns:a16="http://schemas.microsoft.com/office/drawing/2014/main" id="{2D91E234-10EC-49E2-B8E4-641AA2D05FC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C9A69BC-2EC3-4D8A-BA95-04CAAC776DC7}" type="slidenum">
              <a:rPr lang="en-US" altLang="en-US" sz="1400"/>
              <a:pPr>
                <a:spcBef>
                  <a:spcPct val="0"/>
                </a:spcBef>
                <a:buFontTx/>
                <a:buNone/>
              </a:pPr>
              <a:t>80</a:t>
            </a:fld>
            <a:endParaRPr lang="en-US" altLang="en-US" sz="1400"/>
          </a:p>
        </p:txBody>
      </p:sp>
      <p:sp>
        <p:nvSpPr>
          <p:cNvPr id="86021" name="Rectangle 2">
            <a:extLst>
              <a:ext uri="{FF2B5EF4-FFF2-40B4-BE49-F238E27FC236}">
                <a16:creationId xmlns:a16="http://schemas.microsoft.com/office/drawing/2014/main" id="{4452DA99-AE8D-4E72-81BF-0AF71658E498}"/>
              </a:ext>
            </a:extLst>
          </p:cNvPr>
          <p:cNvSpPr>
            <a:spLocks noGrp="1" noChangeArrowheads="1"/>
          </p:cNvSpPr>
          <p:nvPr>
            <p:ph type="title"/>
          </p:nvPr>
        </p:nvSpPr>
        <p:spPr/>
        <p:txBody>
          <a:bodyPr/>
          <a:lstStyle/>
          <a:p>
            <a:pPr eaLnBrk="1" hangingPunct="1"/>
            <a:r>
              <a:rPr lang="en-US" altLang="en-US"/>
              <a:t>Copula (contd..)</a:t>
            </a:r>
          </a:p>
        </p:txBody>
      </p:sp>
      <p:sp>
        <p:nvSpPr>
          <p:cNvPr id="86022" name="Content Placeholder 2">
            <a:extLst>
              <a:ext uri="{FF2B5EF4-FFF2-40B4-BE49-F238E27FC236}">
                <a16:creationId xmlns:a16="http://schemas.microsoft.com/office/drawing/2014/main" id="{4143B94A-E6AB-4168-9671-F2B3100343DF}"/>
              </a:ext>
            </a:extLst>
          </p:cNvPr>
          <p:cNvSpPr>
            <a:spLocks noGrp="1" noChangeArrowheads="1"/>
          </p:cNvSpPr>
          <p:nvPr>
            <p:ph idx="1"/>
          </p:nvPr>
        </p:nvSpPr>
        <p:spPr/>
        <p:txBody>
          <a:bodyPr/>
          <a:lstStyle/>
          <a:p>
            <a:pPr marL="0" indent="0">
              <a:buFontTx/>
              <a:buNone/>
            </a:pPr>
            <a:r>
              <a:rPr lang="en-US" altLang="en-US"/>
              <a:t>But in general, most random variables are not jointly elliptically distributed (normal is a class of elliptical distributions) and using linear correlation as a measure of dependence in such situations might prove very misleading</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2B30CF-623B-4E11-AB03-E204CEC937D2}"/>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BE6F7D6-F47D-4F06-B939-554A4B5E6450}"/>
              </a:ext>
            </a:extLst>
          </p:cNvPr>
          <p:cNvSpPr>
            <a:spLocks noGrp="1"/>
          </p:cNvSpPr>
          <p:nvPr>
            <p:ph type="ftr" sz="quarter" idx="11"/>
          </p:nvPr>
        </p:nvSpPr>
        <p:spPr/>
        <p:txBody>
          <a:bodyPr/>
          <a:lstStyle/>
          <a:p>
            <a:pPr>
              <a:defRPr/>
            </a:pPr>
            <a:r>
              <a:rPr lang="en-US"/>
              <a:t>RNSengupta,IME Dept.,IIT Kanpur,INDIA</a:t>
            </a:r>
          </a:p>
        </p:txBody>
      </p:sp>
      <p:sp>
        <p:nvSpPr>
          <p:cNvPr id="87044" name="Slide Number Placeholder 5">
            <a:extLst>
              <a:ext uri="{FF2B5EF4-FFF2-40B4-BE49-F238E27FC236}">
                <a16:creationId xmlns:a16="http://schemas.microsoft.com/office/drawing/2014/main" id="{E827B134-4587-4D4A-91E8-1F95BA2C6B8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06095C1-79D2-4E48-ACAE-7B14299919A2}" type="slidenum">
              <a:rPr lang="en-US" altLang="en-US" sz="1400"/>
              <a:pPr>
                <a:spcBef>
                  <a:spcPct val="0"/>
                </a:spcBef>
                <a:buFontTx/>
                <a:buNone/>
              </a:pPr>
              <a:t>81</a:t>
            </a:fld>
            <a:endParaRPr lang="en-US" altLang="en-US" sz="1400"/>
          </a:p>
        </p:txBody>
      </p:sp>
      <p:sp>
        <p:nvSpPr>
          <p:cNvPr id="87045" name="Rectangle 2">
            <a:extLst>
              <a:ext uri="{FF2B5EF4-FFF2-40B4-BE49-F238E27FC236}">
                <a16:creationId xmlns:a16="http://schemas.microsoft.com/office/drawing/2014/main" id="{08F896D3-5344-497F-AD1F-7A113FC01D15}"/>
              </a:ext>
            </a:extLst>
          </p:cNvPr>
          <p:cNvSpPr>
            <a:spLocks noGrp="1" noChangeArrowheads="1"/>
          </p:cNvSpPr>
          <p:nvPr>
            <p:ph type="title"/>
          </p:nvPr>
        </p:nvSpPr>
        <p:spPr/>
        <p:txBody>
          <a:bodyPr/>
          <a:lstStyle/>
          <a:p>
            <a:pPr eaLnBrk="1" hangingPunct="1"/>
            <a:r>
              <a:rPr lang="en-US" altLang="en-US"/>
              <a:t>Copula (contd..)</a:t>
            </a:r>
          </a:p>
        </p:txBody>
      </p:sp>
      <p:sp>
        <p:nvSpPr>
          <p:cNvPr id="407558" name="Content Placeholder 2">
            <a:extLst>
              <a:ext uri="{FF2B5EF4-FFF2-40B4-BE49-F238E27FC236}">
                <a16:creationId xmlns:a16="http://schemas.microsoft.com/office/drawing/2014/main" id="{3E79CFEA-5B14-4F70-A655-6FF580BD5EA2}"/>
              </a:ext>
            </a:extLst>
          </p:cNvPr>
          <p:cNvSpPr>
            <a:spLocks noGrp="1" noRot="1" noChangeAspect="1" noMove="1" noResize="1" noEditPoints="1" noAdjustHandles="1" noChangeArrowheads="1" noChangeShapeType="1" noTextEdit="1"/>
          </p:cNvSpPr>
          <p:nvPr>
            <p:ph idx="1"/>
          </p:nvPr>
        </p:nvSpPr>
        <p:spPr>
          <a:blipFill>
            <a:blip r:embed="rId2" cstate="print"/>
            <a:stretch>
              <a:fillRect l="-1852" t="-1752"/>
            </a:stretch>
          </a:blipFill>
          <a:ln>
            <a:miter lim="800000"/>
            <a:headEnd/>
            <a:tailEnd/>
          </a:ln>
          <a:extLst/>
        </p:spPr>
        <p:txBody>
          <a:bodyPr/>
          <a:lstStyle/>
          <a:p>
            <a:pPr>
              <a:defRPr/>
            </a:pPr>
            <a:r>
              <a:rPr lang="en-US">
                <a:noFill/>
              </a:rPr>
              <a:t>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FF236B-04FC-446D-AE67-AB9451641CE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219DF6B-F0FE-4A65-852A-87F8D1E395D4}"/>
              </a:ext>
            </a:extLst>
          </p:cNvPr>
          <p:cNvSpPr>
            <a:spLocks noGrp="1"/>
          </p:cNvSpPr>
          <p:nvPr>
            <p:ph type="ftr" sz="quarter" idx="11"/>
          </p:nvPr>
        </p:nvSpPr>
        <p:spPr/>
        <p:txBody>
          <a:bodyPr/>
          <a:lstStyle/>
          <a:p>
            <a:pPr>
              <a:defRPr/>
            </a:pPr>
            <a:r>
              <a:rPr lang="en-US"/>
              <a:t>RNSengupta,IME Dept.,IIT Kanpur,INDIA</a:t>
            </a:r>
          </a:p>
        </p:txBody>
      </p:sp>
      <p:sp>
        <p:nvSpPr>
          <p:cNvPr id="88068" name="Slide Number Placeholder 5">
            <a:extLst>
              <a:ext uri="{FF2B5EF4-FFF2-40B4-BE49-F238E27FC236}">
                <a16:creationId xmlns:a16="http://schemas.microsoft.com/office/drawing/2014/main" id="{5E89CB64-C70B-443F-841C-D95C2AA8237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B1B8A6C-C017-4866-B589-4EBD66F31996}" type="slidenum">
              <a:rPr lang="en-US" altLang="en-US" sz="1400"/>
              <a:pPr>
                <a:spcBef>
                  <a:spcPct val="0"/>
                </a:spcBef>
                <a:buFontTx/>
                <a:buNone/>
              </a:pPr>
              <a:t>82</a:t>
            </a:fld>
            <a:endParaRPr lang="en-US" altLang="en-US" sz="1400"/>
          </a:p>
        </p:txBody>
      </p:sp>
      <p:sp>
        <p:nvSpPr>
          <p:cNvPr id="88069" name="Rectangle 2">
            <a:extLst>
              <a:ext uri="{FF2B5EF4-FFF2-40B4-BE49-F238E27FC236}">
                <a16:creationId xmlns:a16="http://schemas.microsoft.com/office/drawing/2014/main" id="{632F0D96-1585-4830-82CC-4101A437E3EE}"/>
              </a:ext>
            </a:extLst>
          </p:cNvPr>
          <p:cNvSpPr>
            <a:spLocks noGrp="1" noChangeArrowheads="1"/>
          </p:cNvSpPr>
          <p:nvPr>
            <p:ph type="title"/>
          </p:nvPr>
        </p:nvSpPr>
        <p:spPr/>
        <p:txBody>
          <a:bodyPr/>
          <a:lstStyle/>
          <a:p>
            <a:pPr eaLnBrk="1" hangingPunct="1"/>
            <a:r>
              <a:rPr lang="en-US" altLang="en-US"/>
              <a:t>Copula (contd..)</a:t>
            </a:r>
          </a:p>
        </p:txBody>
      </p:sp>
      <p:sp>
        <p:nvSpPr>
          <p:cNvPr id="408582" name="Content Placeholder 2">
            <a:extLst>
              <a:ext uri="{FF2B5EF4-FFF2-40B4-BE49-F238E27FC236}">
                <a16:creationId xmlns:a16="http://schemas.microsoft.com/office/drawing/2014/main" id="{7AFAB647-B824-4E13-AAB9-8C8AB3236196}"/>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3111"/>
            </a:stretch>
          </a:blipFill>
          <a:ln>
            <a:miter lim="800000"/>
            <a:headEnd/>
            <a:tailEnd/>
          </a:ln>
          <a:extLst/>
        </p:spPr>
        <p:txBody>
          <a:bodyPr/>
          <a:lstStyle/>
          <a:p>
            <a:pPr>
              <a:defRPr/>
            </a:pPr>
            <a:r>
              <a:rPr lang="en-US">
                <a:noFill/>
              </a:rPr>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109DB68-0945-44C3-8B7C-A29D3CE80A7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E81681B6-610A-4606-B259-FA30EE40361C}"/>
              </a:ext>
            </a:extLst>
          </p:cNvPr>
          <p:cNvSpPr>
            <a:spLocks noGrp="1"/>
          </p:cNvSpPr>
          <p:nvPr>
            <p:ph type="ftr" sz="quarter" idx="11"/>
          </p:nvPr>
        </p:nvSpPr>
        <p:spPr/>
        <p:txBody>
          <a:bodyPr/>
          <a:lstStyle/>
          <a:p>
            <a:pPr>
              <a:defRPr/>
            </a:pPr>
            <a:r>
              <a:rPr lang="en-US"/>
              <a:t>RNSengupta,IME Dept.,IIT Kanpur,INDIA</a:t>
            </a:r>
          </a:p>
        </p:txBody>
      </p:sp>
      <p:sp>
        <p:nvSpPr>
          <p:cNvPr id="89092" name="Slide Number Placeholder 5">
            <a:extLst>
              <a:ext uri="{FF2B5EF4-FFF2-40B4-BE49-F238E27FC236}">
                <a16:creationId xmlns:a16="http://schemas.microsoft.com/office/drawing/2014/main" id="{50153F6D-9481-45BF-BF6F-D461307639B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F0835DA-00D8-480C-9CEC-786B75B69B6F}" type="slidenum">
              <a:rPr lang="en-US" altLang="en-US" sz="1400"/>
              <a:pPr>
                <a:spcBef>
                  <a:spcPct val="0"/>
                </a:spcBef>
                <a:buFontTx/>
                <a:buNone/>
              </a:pPr>
              <a:t>83</a:t>
            </a:fld>
            <a:endParaRPr lang="en-US" altLang="en-US" sz="1400"/>
          </a:p>
        </p:txBody>
      </p:sp>
      <p:sp>
        <p:nvSpPr>
          <p:cNvPr id="89093" name="Rectangle 2">
            <a:extLst>
              <a:ext uri="{FF2B5EF4-FFF2-40B4-BE49-F238E27FC236}">
                <a16:creationId xmlns:a16="http://schemas.microsoft.com/office/drawing/2014/main" id="{08080242-0574-4466-B272-83B218698DAE}"/>
              </a:ext>
            </a:extLst>
          </p:cNvPr>
          <p:cNvSpPr>
            <a:spLocks noGrp="1" noChangeArrowheads="1"/>
          </p:cNvSpPr>
          <p:nvPr>
            <p:ph type="title"/>
          </p:nvPr>
        </p:nvSpPr>
        <p:spPr/>
        <p:txBody>
          <a:bodyPr/>
          <a:lstStyle/>
          <a:p>
            <a:pPr eaLnBrk="1" hangingPunct="1"/>
            <a:r>
              <a:rPr lang="en-US" altLang="en-US"/>
              <a:t>Copula (contd..)</a:t>
            </a:r>
          </a:p>
        </p:txBody>
      </p:sp>
      <p:pic>
        <p:nvPicPr>
          <p:cNvPr id="89094" name="Content Placeholder 24">
            <a:extLst>
              <a:ext uri="{FF2B5EF4-FFF2-40B4-BE49-F238E27FC236}">
                <a16:creationId xmlns:a16="http://schemas.microsoft.com/office/drawing/2014/main" id="{793A9C08-F183-4C6C-8B87-6FA8E5CBD3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057400"/>
            <a:ext cx="8229600" cy="2924175"/>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667037-2C61-4735-8162-1A5B71283784}"/>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10EF422-760E-49D0-99D7-C0B1ACCA9408}"/>
              </a:ext>
            </a:extLst>
          </p:cNvPr>
          <p:cNvSpPr>
            <a:spLocks noGrp="1"/>
          </p:cNvSpPr>
          <p:nvPr>
            <p:ph type="ftr" sz="quarter" idx="11"/>
          </p:nvPr>
        </p:nvSpPr>
        <p:spPr/>
        <p:txBody>
          <a:bodyPr/>
          <a:lstStyle/>
          <a:p>
            <a:pPr>
              <a:defRPr/>
            </a:pPr>
            <a:r>
              <a:rPr lang="en-US"/>
              <a:t>RNSengupta,IME Dept.,IIT Kanpur,INDIA</a:t>
            </a:r>
          </a:p>
        </p:txBody>
      </p:sp>
      <p:sp>
        <p:nvSpPr>
          <p:cNvPr id="90116" name="Slide Number Placeholder 5">
            <a:extLst>
              <a:ext uri="{FF2B5EF4-FFF2-40B4-BE49-F238E27FC236}">
                <a16:creationId xmlns:a16="http://schemas.microsoft.com/office/drawing/2014/main" id="{CCF401A9-F506-43FC-B312-4C30E756860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69C2F6-2B7A-4345-8335-FB19AF01C14A}" type="slidenum">
              <a:rPr lang="en-US" altLang="en-US" sz="1400"/>
              <a:pPr>
                <a:spcBef>
                  <a:spcPct val="0"/>
                </a:spcBef>
                <a:buFontTx/>
                <a:buNone/>
              </a:pPr>
              <a:t>84</a:t>
            </a:fld>
            <a:endParaRPr lang="en-US" altLang="en-US" sz="1400"/>
          </a:p>
        </p:txBody>
      </p:sp>
      <p:sp>
        <p:nvSpPr>
          <p:cNvPr id="90117" name="Rectangle 2">
            <a:extLst>
              <a:ext uri="{FF2B5EF4-FFF2-40B4-BE49-F238E27FC236}">
                <a16:creationId xmlns:a16="http://schemas.microsoft.com/office/drawing/2014/main" id="{A4819C96-1FB1-49AE-9C6C-0D7BF3BCB032}"/>
              </a:ext>
            </a:extLst>
          </p:cNvPr>
          <p:cNvSpPr>
            <a:spLocks noGrp="1" noChangeArrowheads="1"/>
          </p:cNvSpPr>
          <p:nvPr>
            <p:ph type="title"/>
          </p:nvPr>
        </p:nvSpPr>
        <p:spPr/>
        <p:txBody>
          <a:bodyPr/>
          <a:lstStyle/>
          <a:p>
            <a:pPr eaLnBrk="1" hangingPunct="1"/>
            <a:r>
              <a:rPr lang="en-US" altLang="en-US"/>
              <a:t>Principal Component Analysis (PCA) </a:t>
            </a:r>
          </a:p>
        </p:txBody>
      </p:sp>
      <p:sp>
        <p:nvSpPr>
          <p:cNvPr id="90118" name="Content Placeholder 2">
            <a:extLst>
              <a:ext uri="{FF2B5EF4-FFF2-40B4-BE49-F238E27FC236}">
                <a16:creationId xmlns:a16="http://schemas.microsoft.com/office/drawing/2014/main" id="{FA434E78-6246-4F4E-951E-E56C296ECA30}"/>
              </a:ext>
            </a:extLst>
          </p:cNvPr>
          <p:cNvSpPr>
            <a:spLocks noGrp="1" noChangeArrowheads="1"/>
          </p:cNvSpPr>
          <p:nvPr>
            <p:ph idx="1"/>
          </p:nvPr>
        </p:nvSpPr>
        <p:spPr/>
        <p:txBody>
          <a:bodyPr/>
          <a:lstStyle/>
          <a:p>
            <a:pPr>
              <a:buFont typeface="Wingdings" panose="05000000000000000000" pitchFamily="2" charset="2"/>
              <a:buChar char="§"/>
            </a:pPr>
            <a:r>
              <a:rPr lang="en-US" altLang="en-US" b="1" i="1"/>
              <a:t>P</a:t>
            </a:r>
            <a:r>
              <a:rPr lang="en-US" altLang="en-US" i="1"/>
              <a:t>rincipal </a:t>
            </a:r>
            <a:r>
              <a:rPr lang="en-US" altLang="en-US" b="1" i="1"/>
              <a:t>C</a:t>
            </a:r>
            <a:r>
              <a:rPr lang="en-US" altLang="en-US" i="1"/>
              <a:t>omponent </a:t>
            </a:r>
            <a:r>
              <a:rPr lang="en-US" altLang="en-US" b="1" i="1"/>
              <a:t>A</a:t>
            </a:r>
            <a:r>
              <a:rPr lang="en-US" altLang="en-US" i="1"/>
              <a:t>nalysis</a:t>
            </a:r>
            <a:r>
              <a:rPr lang="en-US" altLang="en-US"/>
              <a:t> (PCA) is a multivariate ordination technique used to display patterns in multivariate data</a:t>
            </a:r>
          </a:p>
          <a:p>
            <a:pPr>
              <a:buFont typeface="Wingdings" panose="05000000000000000000" pitchFamily="2" charset="2"/>
              <a:buChar char="§"/>
            </a:pPr>
            <a:r>
              <a:rPr lang="en-US" altLang="en-US"/>
              <a:t>It aims to graphically display the relative positions of data points in fewer dimensions while retaining as much information as possible, and also explore relationships between dependent variables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1D054C-95F0-448A-9CEE-4AF9F467D237}"/>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FE8E199-605E-4676-8C7B-644315BCDFC9}"/>
              </a:ext>
            </a:extLst>
          </p:cNvPr>
          <p:cNvSpPr>
            <a:spLocks noGrp="1"/>
          </p:cNvSpPr>
          <p:nvPr>
            <p:ph type="ftr" sz="quarter" idx="11"/>
          </p:nvPr>
        </p:nvSpPr>
        <p:spPr/>
        <p:txBody>
          <a:bodyPr/>
          <a:lstStyle/>
          <a:p>
            <a:pPr>
              <a:defRPr/>
            </a:pPr>
            <a:r>
              <a:rPr lang="en-US"/>
              <a:t>RNSengupta,IME Dept.,IIT Kanpur,INDIA</a:t>
            </a:r>
          </a:p>
        </p:txBody>
      </p:sp>
      <p:sp>
        <p:nvSpPr>
          <p:cNvPr id="91140" name="Slide Number Placeholder 5">
            <a:extLst>
              <a:ext uri="{FF2B5EF4-FFF2-40B4-BE49-F238E27FC236}">
                <a16:creationId xmlns:a16="http://schemas.microsoft.com/office/drawing/2014/main" id="{7C96413A-B0BF-473D-BD66-3B77173CFF96}"/>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0B1FCA5-3F64-4943-B2FA-F403F91BFF83}" type="slidenum">
              <a:rPr lang="en-US" altLang="en-US" sz="1400"/>
              <a:pPr>
                <a:spcBef>
                  <a:spcPct val="0"/>
                </a:spcBef>
                <a:buFontTx/>
                <a:buNone/>
              </a:pPr>
              <a:t>85</a:t>
            </a:fld>
            <a:endParaRPr lang="en-US" altLang="en-US" sz="1400"/>
          </a:p>
        </p:txBody>
      </p:sp>
      <p:sp>
        <p:nvSpPr>
          <p:cNvPr id="91141" name="Rectangle 2">
            <a:extLst>
              <a:ext uri="{FF2B5EF4-FFF2-40B4-BE49-F238E27FC236}">
                <a16:creationId xmlns:a16="http://schemas.microsoft.com/office/drawing/2014/main" id="{6475A203-FE0D-4ADF-B9D9-2D9E79BA5881}"/>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91142" name="Content Placeholder 2">
            <a:extLst>
              <a:ext uri="{FF2B5EF4-FFF2-40B4-BE49-F238E27FC236}">
                <a16:creationId xmlns:a16="http://schemas.microsoft.com/office/drawing/2014/main" id="{1FF45591-17AF-49CF-84DB-FBA6C5B56B56}"/>
              </a:ext>
            </a:extLst>
          </p:cNvPr>
          <p:cNvSpPr>
            <a:spLocks noGrp="1" noChangeArrowheads="1"/>
          </p:cNvSpPr>
          <p:nvPr>
            <p:ph idx="1"/>
          </p:nvPr>
        </p:nvSpPr>
        <p:spPr/>
        <p:txBody>
          <a:bodyPr/>
          <a:lstStyle/>
          <a:p>
            <a:pPr>
              <a:buFont typeface="Wingdings" panose="05000000000000000000" pitchFamily="2" charset="2"/>
              <a:buChar char="§"/>
            </a:pPr>
            <a:r>
              <a:rPr lang="en-US" altLang="en-US"/>
              <a:t>It is a hypothesis-generating technique that is intended to describe patterns in a data table, rather than test formal statistical hypotheses</a:t>
            </a:r>
          </a:p>
          <a:p>
            <a:pPr>
              <a:buFont typeface="Wingdings" panose="05000000000000000000" pitchFamily="2" charset="2"/>
              <a:buChar char="§"/>
            </a:pPr>
            <a:r>
              <a:rPr lang="en-US" altLang="en-US"/>
              <a:t>PCA assumes linear responses of variables and has a range of applications other than data display including multiple regression, and variable reduction</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08F5166-B232-4B1D-AF27-2A8C14C0B869}"/>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E96C44E-4093-4C3B-A26E-4BD71BD64550}"/>
              </a:ext>
            </a:extLst>
          </p:cNvPr>
          <p:cNvSpPr>
            <a:spLocks noGrp="1"/>
          </p:cNvSpPr>
          <p:nvPr>
            <p:ph type="ftr" sz="quarter" idx="11"/>
          </p:nvPr>
        </p:nvSpPr>
        <p:spPr/>
        <p:txBody>
          <a:bodyPr/>
          <a:lstStyle/>
          <a:p>
            <a:pPr>
              <a:defRPr/>
            </a:pPr>
            <a:r>
              <a:rPr lang="en-US"/>
              <a:t>RNSengupta,IME Dept.,IIT Kanpur,INDIA</a:t>
            </a:r>
          </a:p>
        </p:txBody>
      </p:sp>
      <p:sp>
        <p:nvSpPr>
          <p:cNvPr id="92164" name="Slide Number Placeholder 5">
            <a:extLst>
              <a:ext uri="{FF2B5EF4-FFF2-40B4-BE49-F238E27FC236}">
                <a16:creationId xmlns:a16="http://schemas.microsoft.com/office/drawing/2014/main" id="{A5ED1995-12B8-4332-9028-206E7CBF867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EC9FF38-D23B-4AF0-93CB-27AF4834D860}" type="slidenum">
              <a:rPr lang="en-US" altLang="en-US" sz="1400"/>
              <a:pPr>
                <a:spcBef>
                  <a:spcPct val="0"/>
                </a:spcBef>
                <a:buFontTx/>
                <a:buNone/>
              </a:pPr>
              <a:t>86</a:t>
            </a:fld>
            <a:endParaRPr lang="en-US" altLang="en-US" sz="1400"/>
          </a:p>
        </p:txBody>
      </p:sp>
      <p:sp>
        <p:nvSpPr>
          <p:cNvPr id="92165" name="Rectangle 2">
            <a:extLst>
              <a:ext uri="{FF2B5EF4-FFF2-40B4-BE49-F238E27FC236}">
                <a16:creationId xmlns:a16="http://schemas.microsoft.com/office/drawing/2014/main" id="{DF1738D4-3ED0-4866-A103-5F03FF07DF7E}"/>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92166" name="Content Placeholder 2">
            <a:extLst>
              <a:ext uri="{FF2B5EF4-FFF2-40B4-BE49-F238E27FC236}">
                <a16:creationId xmlns:a16="http://schemas.microsoft.com/office/drawing/2014/main" id="{B742EF34-C373-40A5-BF7C-C363DA073721}"/>
              </a:ext>
            </a:extLst>
          </p:cNvPr>
          <p:cNvSpPr>
            <a:spLocks noGrp="1" noChangeArrowheads="1"/>
          </p:cNvSpPr>
          <p:nvPr>
            <p:ph idx="1"/>
          </p:nvPr>
        </p:nvSpPr>
        <p:spPr/>
        <p:txBody>
          <a:bodyPr/>
          <a:lstStyle/>
          <a:p>
            <a:pPr>
              <a:buFont typeface="Wingdings" panose="05000000000000000000" pitchFamily="2" charset="2"/>
              <a:buChar char="§"/>
            </a:pPr>
            <a:r>
              <a:rPr lang="en-US" altLang="en-US"/>
              <a:t>The main purpose of PCA is to reduce the dimensionality of multivariate data to make its structure clearer</a:t>
            </a:r>
          </a:p>
          <a:p>
            <a:pPr>
              <a:buFont typeface="Wingdings" panose="05000000000000000000" pitchFamily="2" charset="2"/>
              <a:buChar char="§"/>
            </a:pPr>
            <a:r>
              <a:rPr lang="en-US" altLang="en-US"/>
              <a:t>It does this by looking for the linear combination of the variables which accounts for as much as possible of the total variation in the data</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9E13B7-AB84-4E2A-9979-E12A6E8217F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280083F2-8F97-4233-B9ED-9B5DF2D79D0F}"/>
              </a:ext>
            </a:extLst>
          </p:cNvPr>
          <p:cNvSpPr>
            <a:spLocks noGrp="1"/>
          </p:cNvSpPr>
          <p:nvPr>
            <p:ph type="ftr" sz="quarter" idx="11"/>
          </p:nvPr>
        </p:nvSpPr>
        <p:spPr/>
        <p:txBody>
          <a:bodyPr/>
          <a:lstStyle/>
          <a:p>
            <a:pPr>
              <a:defRPr/>
            </a:pPr>
            <a:r>
              <a:rPr lang="en-US"/>
              <a:t>RNSengupta,IME Dept.,IIT Kanpur,INDIA</a:t>
            </a:r>
          </a:p>
        </p:txBody>
      </p:sp>
      <p:sp>
        <p:nvSpPr>
          <p:cNvPr id="93188" name="Slide Number Placeholder 5">
            <a:extLst>
              <a:ext uri="{FF2B5EF4-FFF2-40B4-BE49-F238E27FC236}">
                <a16:creationId xmlns:a16="http://schemas.microsoft.com/office/drawing/2014/main" id="{5CD53240-7381-4406-95B5-081D568F917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DA78788-8AC9-4828-8E3D-459F32DE7369}" type="slidenum">
              <a:rPr lang="en-US" altLang="en-US" sz="1400"/>
              <a:pPr>
                <a:spcBef>
                  <a:spcPct val="0"/>
                </a:spcBef>
                <a:buFontTx/>
                <a:buNone/>
              </a:pPr>
              <a:t>87</a:t>
            </a:fld>
            <a:endParaRPr lang="en-US" altLang="en-US" sz="1400"/>
          </a:p>
        </p:txBody>
      </p:sp>
      <p:sp>
        <p:nvSpPr>
          <p:cNvPr id="93189" name="Rectangle 2">
            <a:extLst>
              <a:ext uri="{FF2B5EF4-FFF2-40B4-BE49-F238E27FC236}">
                <a16:creationId xmlns:a16="http://schemas.microsoft.com/office/drawing/2014/main" id="{683D1F07-9ED6-4AA3-87E1-F0D0A78213B4}"/>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93190" name="Content Placeholder 2">
            <a:extLst>
              <a:ext uri="{FF2B5EF4-FFF2-40B4-BE49-F238E27FC236}">
                <a16:creationId xmlns:a16="http://schemas.microsoft.com/office/drawing/2014/main" id="{2FA51E9F-805A-4645-8B7A-90351D0343AD}"/>
              </a:ext>
            </a:extLst>
          </p:cNvPr>
          <p:cNvSpPr>
            <a:spLocks noGrp="1" noChangeArrowheads="1"/>
          </p:cNvSpPr>
          <p:nvPr>
            <p:ph idx="1"/>
          </p:nvPr>
        </p:nvSpPr>
        <p:spPr/>
        <p:txBody>
          <a:bodyPr/>
          <a:lstStyle/>
          <a:p>
            <a:pPr>
              <a:buFont typeface="Wingdings" panose="05000000000000000000" pitchFamily="2" charset="2"/>
              <a:buChar char="§"/>
            </a:pPr>
            <a:r>
              <a:rPr lang="en-US" altLang="en-US"/>
              <a:t>It then goes on to look for a second combination, uncorrelated with the first, which accounts for as much of the remaining variation as possible and so on</a:t>
            </a:r>
          </a:p>
          <a:p>
            <a:pPr>
              <a:buFont typeface="Wingdings" panose="05000000000000000000" pitchFamily="2" charset="2"/>
              <a:buChar char="§"/>
            </a:pPr>
            <a:r>
              <a:rPr lang="en-US" altLang="en-US"/>
              <a:t>If the greater part of the variation is accounted for by a small number of components, then they may be used in place of the original variables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33D6674-AA5B-4F74-B9A3-62EB87C7500C}"/>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922C1723-3E02-40CE-A805-C7FC9ED13D99}"/>
              </a:ext>
            </a:extLst>
          </p:cNvPr>
          <p:cNvSpPr>
            <a:spLocks noGrp="1"/>
          </p:cNvSpPr>
          <p:nvPr>
            <p:ph type="ftr" sz="quarter" idx="11"/>
          </p:nvPr>
        </p:nvSpPr>
        <p:spPr/>
        <p:txBody>
          <a:bodyPr/>
          <a:lstStyle/>
          <a:p>
            <a:pPr>
              <a:defRPr/>
            </a:pPr>
            <a:r>
              <a:rPr lang="en-US"/>
              <a:t>RNSengupta,IME Dept.,IIT Kanpur,INDIA</a:t>
            </a:r>
          </a:p>
        </p:txBody>
      </p:sp>
      <p:sp>
        <p:nvSpPr>
          <p:cNvPr id="94212" name="Slide Number Placeholder 5">
            <a:extLst>
              <a:ext uri="{FF2B5EF4-FFF2-40B4-BE49-F238E27FC236}">
                <a16:creationId xmlns:a16="http://schemas.microsoft.com/office/drawing/2014/main" id="{86D79FB7-0B3F-49E5-A1A5-B139B9B047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6BF5A5-F648-4EDC-8F7B-82E3151F73A2}" type="slidenum">
              <a:rPr lang="en-US" altLang="en-US" sz="1400"/>
              <a:pPr>
                <a:spcBef>
                  <a:spcPct val="0"/>
                </a:spcBef>
                <a:buFontTx/>
                <a:buNone/>
              </a:pPr>
              <a:t>88</a:t>
            </a:fld>
            <a:endParaRPr lang="en-US" altLang="en-US" sz="1400"/>
          </a:p>
        </p:txBody>
      </p:sp>
      <p:sp>
        <p:nvSpPr>
          <p:cNvPr id="94213" name="Rectangle 2">
            <a:extLst>
              <a:ext uri="{FF2B5EF4-FFF2-40B4-BE49-F238E27FC236}">
                <a16:creationId xmlns:a16="http://schemas.microsoft.com/office/drawing/2014/main" id="{1184D13E-BEE7-4EC5-8273-E75DCF9DF01A}"/>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EB0E5ABB-E762-4FCB-9FE5-CC4834F96714}"/>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963"/>
            </a:stretch>
          </a:blipFill>
          <a:ln>
            <a:miter lim="800000"/>
            <a:headEnd/>
            <a:tailEnd/>
          </a:ln>
          <a:extLst/>
        </p:spPr>
        <p:txBody>
          <a:bodyPr/>
          <a:lstStyle/>
          <a:p>
            <a:pPr>
              <a:defRPr/>
            </a:pPr>
            <a:r>
              <a:rPr lang="en-US">
                <a:noFill/>
              </a:rPr>
              <a:t>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858CBC6-DF83-4188-8B41-8EE85C5FA9A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0D7F0348-2A68-414F-A223-69A97C222A12}"/>
              </a:ext>
            </a:extLst>
          </p:cNvPr>
          <p:cNvSpPr>
            <a:spLocks noGrp="1"/>
          </p:cNvSpPr>
          <p:nvPr>
            <p:ph type="ftr" sz="quarter" idx="11"/>
          </p:nvPr>
        </p:nvSpPr>
        <p:spPr/>
        <p:txBody>
          <a:bodyPr/>
          <a:lstStyle/>
          <a:p>
            <a:pPr>
              <a:defRPr/>
            </a:pPr>
            <a:r>
              <a:rPr lang="en-US"/>
              <a:t>RNSengupta,IME Dept.,IIT Kanpur,INDIA</a:t>
            </a:r>
          </a:p>
        </p:txBody>
      </p:sp>
      <p:sp>
        <p:nvSpPr>
          <p:cNvPr id="95236" name="Slide Number Placeholder 5">
            <a:extLst>
              <a:ext uri="{FF2B5EF4-FFF2-40B4-BE49-F238E27FC236}">
                <a16:creationId xmlns:a16="http://schemas.microsoft.com/office/drawing/2014/main" id="{4E187E23-ECA2-4FC1-880D-567F30DB1CD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D5739CA-D0C2-45A1-8F27-73117AEAD292}" type="slidenum">
              <a:rPr lang="en-US" altLang="en-US" sz="1400"/>
              <a:pPr>
                <a:spcBef>
                  <a:spcPct val="0"/>
                </a:spcBef>
                <a:buFontTx/>
                <a:buNone/>
              </a:pPr>
              <a:t>89</a:t>
            </a:fld>
            <a:endParaRPr lang="en-US" altLang="en-US" sz="1400"/>
          </a:p>
        </p:txBody>
      </p:sp>
      <p:sp>
        <p:nvSpPr>
          <p:cNvPr id="95237" name="Rectangle 2">
            <a:extLst>
              <a:ext uri="{FF2B5EF4-FFF2-40B4-BE49-F238E27FC236}">
                <a16:creationId xmlns:a16="http://schemas.microsoft.com/office/drawing/2014/main" id="{343B6BE4-39DC-428C-AF5B-1AC31C29F0A1}"/>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EEC70D91-92CE-4A8A-B2CC-E973E49E28C1}"/>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3BCBDB2-8D42-4F33-B97A-D1C59CE1C15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ACEC466-85D6-4276-AB63-8474DF2CCF47}"/>
              </a:ext>
            </a:extLst>
          </p:cNvPr>
          <p:cNvSpPr>
            <a:spLocks noGrp="1"/>
          </p:cNvSpPr>
          <p:nvPr>
            <p:ph type="ftr" sz="quarter" idx="11"/>
          </p:nvPr>
        </p:nvSpPr>
        <p:spPr/>
        <p:txBody>
          <a:bodyPr/>
          <a:lstStyle/>
          <a:p>
            <a:pPr>
              <a:defRPr/>
            </a:pPr>
            <a:r>
              <a:rPr lang="en-US"/>
              <a:t>RNSengupta,IME Dept.,IIT Kanpur,INDIA</a:t>
            </a:r>
          </a:p>
        </p:txBody>
      </p:sp>
      <p:sp>
        <p:nvSpPr>
          <p:cNvPr id="13316" name="Slide Number Placeholder 5">
            <a:extLst>
              <a:ext uri="{FF2B5EF4-FFF2-40B4-BE49-F238E27FC236}">
                <a16:creationId xmlns:a16="http://schemas.microsoft.com/office/drawing/2014/main" id="{8BB01B48-FC8A-405E-A9FD-5CAEFA41C50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5BDB4FE-E461-4017-A2F4-3025A12C320D}" type="slidenum">
              <a:rPr lang="en-US" altLang="en-US" sz="1400"/>
              <a:pPr>
                <a:spcBef>
                  <a:spcPct val="0"/>
                </a:spcBef>
                <a:buFontTx/>
                <a:buNone/>
              </a:pPr>
              <a:t>9</a:t>
            </a:fld>
            <a:endParaRPr lang="en-US" altLang="en-US" sz="1400"/>
          </a:p>
        </p:txBody>
      </p:sp>
      <p:sp>
        <p:nvSpPr>
          <p:cNvPr id="13317" name="Rectangle 2">
            <a:extLst>
              <a:ext uri="{FF2B5EF4-FFF2-40B4-BE49-F238E27FC236}">
                <a16:creationId xmlns:a16="http://schemas.microsoft.com/office/drawing/2014/main" id="{AB6FBABE-9265-486B-A0F2-3F3D6DBB700F}"/>
              </a:ext>
            </a:extLst>
          </p:cNvPr>
          <p:cNvSpPr>
            <a:spLocks noGrp="1" noChangeArrowheads="1"/>
          </p:cNvSpPr>
          <p:nvPr>
            <p:ph type="title"/>
          </p:nvPr>
        </p:nvSpPr>
        <p:spPr/>
        <p:txBody>
          <a:bodyPr/>
          <a:lstStyle/>
          <a:p>
            <a:pPr eaLnBrk="1" hangingPunct="1"/>
            <a:r>
              <a:rPr lang="en-US" altLang="en-US"/>
              <a:t>Multivariate Statistical Analysis (Example # 03)</a:t>
            </a:r>
          </a:p>
        </p:txBody>
      </p:sp>
      <p:sp>
        <p:nvSpPr>
          <p:cNvPr id="13318" name="Content Placeholder 6">
            <a:extLst>
              <a:ext uri="{FF2B5EF4-FFF2-40B4-BE49-F238E27FC236}">
                <a16:creationId xmlns:a16="http://schemas.microsoft.com/office/drawing/2014/main" id="{38059FE8-32C3-4111-9AA3-9BA751721835}"/>
              </a:ext>
            </a:extLst>
          </p:cNvPr>
          <p:cNvSpPr>
            <a:spLocks noGrp="1" noChangeArrowheads="1"/>
          </p:cNvSpPr>
          <p:nvPr>
            <p:ph idx="1"/>
          </p:nvPr>
        </p:nvSpPr>
        <p:spPr/>
        <p:txBody>
          <a:bodyPr/>
          <a:lstStyle/>
          <a:p>
            <a:r>
              <a:rPr lang="en-IN" altLang="en-US" sz="3000"/>
              <a:t>Consider a faculty member is interested to study the change in the prices of seven stocks, namely Bajaj Auto, Maruti Suzuki Indian Limited, Tata Motors, Steel Authority of India, Tata Steel, Infosys Limited and Tata Consultancy Services Limited, for the time period 01-January-2014 to 31-December-2014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D93DFBB-34D0-42F3-B740-9A2AB801CF6A}"/>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57020590-C4CE-4E9C-B28F-509B9D40F522}"/>
              </a:ext>
            </a:extLst>
          </p:cNvPr>
          <p:cNvSpPr>
            <a:spLocks noGrp="1"/>
          </p:cNvSpPr>
          <p:nvPr>
            <p:ph type="ftr" sz="quarter" idx="11"/>
          </p:nvPr>
        </p:nvSpPr>
        <p:spPr/>
        <p:txBody>
          <a:bodyPr/>
          <a:lstStyle/>
          <a:p>
            <a:pPr>
              <a:defRPr/>
            </a:pPr>
            <a:r>
              <a:rPr lang="en-US"/>
              <a:t>RNSengupta,IME Dept.,IIT Kanpur,INDIA</a:t>
            </a:r>
          </a:p>
        </p:txBody>
      </p:sp>
      <p:sp>
        <p:nvSpPr>
          <p:cNvPr id="96260" name="Slide Number Placeholder 5">
            <a:extLst>
              <a:ext uri="{FF2B5EF4-FFF2-40B4-BE49-F238E27FC236}">
                <a16:creationId xmlns:a16="http://schemas.microsoft.com/office/drawing/2014/main" id="{6F2B1C4D-DC02-41E1-AB47-6BAAB67B9FB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E24A4C3-02F3-4421-8012-CD37F3FBF38B}" type="slidenum">
              <a:rPr lang="en-US" altLang="en-US" sz="1400"/>
              <a:pPr>
                <a:spcBef>
                  <a:spcPct val="0"/>
                </a:spcBef>
                <a:buFontTx/>
                <a:buNone/>
              </a:pPr>
              <a:t>90</a:t>
            </a:fld>
            <a:endParaRPr lang="en-US" altLang="en-US" sz="1400"/>
          </a:p>
        </p:txBody>
      </p:sp>
      <p:sp>
        <p:nvSpPr>
          <p:cNvPr id="96261" name="Rectangle 2">
            <a:extLst>
              <a:ext uri="{FF2B5EF4-FFF2-40B4-BE49-F238E27FC236}">
                <a16:creationId xmlns:a16="http://schemas.microsoft.com/office/drawing/2014/main" id="{24643FFD-311F-4167-8D4E-8C3DF055AD4B}"/>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D37DEE0C-47BB-4F04-97A2-F5E226041EB4}"/>
              </a:ext>
            </a:extLst>
          </p:cNvPr>
          <p:cNvSpPr>
            <a:spLocks noGrp="1" noRot="1" noChangeAspect="1" noMove="1" noResize="1" noEditPoints="1" noAdjustHandles="1" noChangeArrowheads="1" noChangeShapeType="1" noTextEdit="1"/>
          </p:cNvSpPr>
          <p:nvPr>
            <p:ph idx="1"/>
          </p:nvPr>
        </p:nvSpPr>
        <p:spPr>
          <a:blipFill>
            <a:blip r:embed="rId2" cstate="print"/>
            <a:stretch>
              <a:fillRect l="-1037" t="-1078" r="-1481"/>
            </a:stretch>
          </a:blipFill>
          <a:ln>
            <a:miter lim="800000"/>
            <a:headEnd/>
            <a:tailEnd/>
          </a:ln>
          <a:extLst/>
        </p:spPr>
        <p:txBody>
          <a:bodyPr/>
          <a:lstStyle/>
          <a:p>
            <a:pPr>
              <a:defRPr/>
            </a:pPr>
            <a:r>
              <a:rPr lang="en-US">
                <a:noFill/>
              </a:rPr>
              <a:t>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2943181-B620-4CD2-802C-A20FF5E2A65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F8E82B16-99EE-4DF2-866D-F0FB81AF1CD9}"/>
              </a:ext>
            </a:extLst>
          </p:cNvPr>
          <p:cNvSpPr>
            <a:spLocks noGrp="1"/>
          </p:cNvSpPr>
          <p:nvPr>
            <p:ph type="ftr" sz="quarter" idx="11"/>
          </p:nvPr>
        </p:nvSpPr>
        <p:spPr/>
        <p:txBody>
          <a:bodyPr/>
          <a:lstStyle/>
          <a:p>
            <a:pPr>
              <a:defRPr/>
            </a:pPr>
            <a:r>
              <a:rPr lang="en-US"/>
              <a:t>RNSengupta,IME Dept.,IIT Kanpur,INDIA</a:t>
            </a:r>
          </a:p>
        </p:txBody>
      </p:sp>
      <p:sp>
        <p:nvSpPr>
          <p:cNvPr id="97284" name="Slide Number Placeholder 5">
            <a:extLst>
              <a:ext uri="{FF2B5EF4-FFF2-40B4-BE49-F238E27FC236}">
                <a16:creationId xmlns:a16="http://schemas.microsoft.com/office/drawing/2014/main" id="{5E2E6855-7150-42DE-BAAC-4F52C8E8DA1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2AA6A22-546A-4645-A12B-4E14F721384B}" type="slidenum">
              <a:rPr lang="en-US" altLang="en-US" sz="1400"/>
              <a:pPr>
                <a:spcBef>
                  <a:spcPct val="0"/>
                </a:spcBef>
                <a:buFontTx/>
                <a:buNone/>
              </a:pPr>
              <a:t>91</a:t>
            </a:fld>
            <a:endParaRPr lang="en-US" altLang="en-US" sz="1400"/>
          </a:p>
        </p:txBody>
      </p:sp>
      <p:sp>
        <p:nvSpPr>
          <p:cNvPr id="97285" name="Rectangle 2">
            <a:extLst>
              <a:ext uri="{FF2B5EF4-FFF2-40B4-BE49-F238E27FC236}">
                <a16:creationId xmlns:a16="http://schemas.microsoft.com/office/drawing/2014/main" id="{6F19F199-4EDE-4EB5-8545-E36D8CE4A6F5}"/>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F98A519A-9103-4977-8EEA-D1BB1680A823}"/>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1407"/>
            </a:stretch>
          </a:blipFill>
          <a:ln>
            <a:miter lim="800000"/>
            <a:headEnd/>
            <a:tailEnd/>
          </a:ln>
          <a:extLst/>
        </p:spPr>
        <p:txBody>
          <a:bodyPr/>
          <a:lstStyle/>
          <a:p>
            <a:pPr>
              <a:defRPr/>
            </a:pPr>
            <a:r>
              <a:rPr lang="en-US">
                <a:noFill/>
              </a:rPr>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072CE82-2869-4285-B440-4F27B802CBDD}"/>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C252A553-91EE-4327-9570-D79C553A334A}"/>
              </a:ext>
            </a:extLst>
          </p:cNvPr>
          <p:cNvSpPr>
            <a:spLocks noGrp="1"/>
          </p:cNvSpPr>
          <p:nvPr>
            <p:ph type="ftr" sz="quarter" idx="11"/>
          </p:nvPr>
        </p:nvSpPr>
        <p:spPr/>
        <p:txBody>
          <a:bodyPr/>
          <a:lstStyle/>
          <a:p>
            <a:pPr>
              <a:defRPr/>
            </a:pPr>
            <a:r>
              <a:rPr lang="en-US"/>
              <a:t>RNSengupta,IME Dept.,IIT Kanpur,INDIA</a:t>
            </a:r>
          </a:p>
        </p:txBody>
      </p:sp>
      <p:sp>
        <p:nvSpPr>
          <p:cNvPr id="98308" name="Slide Number Placeholder 5">
            <a:extLst>
              <a:ext uri="{FF2B5EF4-FFF2-40B4-BE49-F238E27FC236}">
                <a16:creationId xmlns:a16="http://schemas.microsoft.com/office/drawing/2014/main" id="{BA5121B4-5619-4E3F-9FC2-C5496047BD0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650D39E-02B2-4B9D-A99A-1E92CF576C66}" type="slidenum">
              <a:rPr lang="en-US" altLang="en-US" sz="1400"/>
              <a:pPr>
                <a:spcBef>
                  <a:spcPct val="0"/>
                </a:spcBef>
                <a:buFontTx/>
                <a:buNone/>
              </a:pPr>
              <a:t>92</a:t>
            </a:fld>
            <a:endParaRPr lang="en-US" altLang="en-US" sz="1400"/>
          </a:p>
        </p:txBody>
      </p:sp>
      <p:sp>
        <p:nvSpPr>
          <p:cNvPr id="98309" name="Rectangle 2">
            <a:extLst>
              <a:ext uri="{FF2B5EF4-FFF2-40B4-BE49-F238E27FC236}">
                <a16:creationId xmlns:a16="http://schemas.microsoft.com/office/drawing/2014/main" id="{8FF1BA23-0C6D-40B0-96E9-BFFC63FDDAFA}"/>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4EF3CD2A-30EE-4E6D-8622-0CB6A3627993}"/>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2222"/>
            </a:stretch>
          </a:blipFill>
          <a:ln>
            <a:miter lim="800000"/>
            <a:headEnd/>
            <a:tailEnd/>
          </a:ln>
          <a:extLst/>
        </p:spPr>
        <p:txBody>
          <a:bodyPr/>
          <a:lstStyle/>
          <a:p>
            <a:pPr>
              <a:defRPr/>
            </a:pPr>
            <a:r>
              <a:rPr lang="en-US">
                <a:noFill/>
              </a:rPr>
              <a:t>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83C41D9-C540-4452-B6E7-A697FB2163AB}"/>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D3B0776-D552-49FE-BE05-EA7C4183C6A3}"/>
              </a:ext>
            </a:extLst>
          </p:cNvPr>
          <p:cNvSpPr>
            <a:spLocks noGrp="1"/>
          </p:cNvSpPr>
          <p:nvPr>
            <p:ph type="ftr" sz="quarter" idx="11"/>
          </p:nvPr>
        </p:nvSpPr>
        <p:spPr/>
        <p:txBody>
          <a:bodyPr/>
          <a:lstStyle/>
          <a:p>
            <a:pPr>
              <a:defRPr/>
            </a:pPr>
            <a:r>
              <a:rPr lang="en-US"/>
              <a:t>RNSengupta,IME Dept.,IIT Kanpur,INDIA</a:t>
            </a:r>
          </a:p>
        </p:txBody>
      </p:sp>
      <p:sp>
        <p:nvSpPr>
          <p:cNvPr id="99332" name="Slide Number Placeholder 5">
            <a:extLst>
              <a:ext uri="{FF2B5EF4-FFF2-40B4-BE49-F238E27FC236}">
                <a16:creationId xmlns:a16="http://schemas.microsoft.com/office/drawing/2014/main" id="{D9160B0C-FFA2-484D-80BE-5DDC18FF4E5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8B89FE3-290C-4164-901D-57A8F11C736B}" type="slidenum">
              <a:rPr lang="en-US" altLang="en-US" sz="1400"/>
              <a:pPr>
                <a:spcBef>
                  <a:spcPct val="0"/>
                </a:spcBef>
                <a:buFontTx/>
                <a:buNone/>
              </a:pPr>
              <a:t>93</a:t>
            </a:fld>
            <a:endParaRPr lang="en-US" altLang="en-US" sz="1400"/>
          </a:p>
        </p:txBody>
      </p:sp>
      <p:sp>
        <p:nvSpPr>
          <p:cNvPr id="99333" name="Rectangle 2">
            <a:extLst>
              <a:ext uri="{FF2B5EF4-FFF2-40B4-BE49-F238E27FC236}">
                <a16:creationId xmlns:a16="http://schemas.microsoft.com/office/drawing/2014/main" id="{41C274C0-503C-4305-8E2A-F1EC7C798BFA}"/>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5F85D576-9702-4897-9483-ABB09A8A90CE}"/>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r="-1704"/>
            </a:stretch>
          </a:blipFill>
          <a:ln>
            <a:miter lim="800000"/>
            <a:headEnd/>
            <a:tailEnd/>
          </a:ln>
          <a:extLst/>
        </p:spPr>
        <p:txBody>
          <a:bodyPr/>
          <a:lstStyle/>
          <a:p>
            <a:pPr>
              <a:defRPr/>
            </a:pPr>
            <a:r>
              <a:rPr lang="en-US">
                <a:noFill/>
              </a:rPr>
              <a:t>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99104E6-4DD0-4E29-B980-2EA17504947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A6963079-AE7E-4FB4-A023-71FCE709A272}"/>
              </a:ext>
            </a:extLst>
          </p:cNvPr>
          <p:cNvSpPr>
            <a:spLocks noGrp="1"/>
          </p:cNvSpPr>
          <p:nvPr>
            <p:ph type="ftr" sz="quarter" idx="11"/>
          </p:nvPr>
        </p:nvSpPr>
        <p:spPr/>
        <p:txBody>
          <a:bodyPr/>
          <a:lstStyle/>
          <a:p>
            <a:pPr>
              <a:defRPr/>
            </a:pPr>
            <a:r>
              <a:rPr lang="en-US"/>
              <a:t>RNSengupta,IME Dept.,IIT Kanpur,INDIA</a:t>
            </a:r>
          </a:p>
        </p:txBody>
      </p:sp>
      <p:sp>
        <p:nvSpPr>
          <p:cNvPr id="100356" name="Slide Number Placeholder 5">
            <a:extLst>
              <a:ext uri="{FF2B5EF4-FFF2-40B4-BE49-F238E27FC236}">
                <a16:creationId xmlns:a16="http://schemas.microsoft.com/office/drawing/2014/main" id="{58B90C99-18AA-4ACD-9405-9207612EE6F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EBA9E2D-E463-4080-B138-1077DCA7223A}" type="slidenum">
              <a:rPr lang="en-US" altLang="en-US" sz="1400"/>
              <a:pPr>
                <a:spcBef>
                  <a:spcPct val="0"/>
                </a:spcBef>
                <a:buFontTx/>
                <a:buNone/>
              </a:pPr>
              <a:t>94</a:t>
            </a:fld>
            <a:endParaRPr lang="en-US" altLang="en-US" sz="1400"/>
          </a:p>
        </p:txBody>
      </p:sp>
      <p:sp>
        <p:nvSpPr>
          <p:cNvPr id="100357" name="Rectangle 2">
            <a:extLst>
              <a:ext uri="{FF2B5EF4-FFF2-40B4-BE49-F238E27FC236}">
                <a16:creationId xmlns:a16="http://schemas.microsoft.com/office/drawing/2014/main" id="{39240628-0A73-4561-99D9-5A7FDA0D2D7E}"/>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D1B9A4DA-7AE7-4D07-B0E6-F34696640060}"/>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217EF8C-2357-42C6-AEC8-16B808826BAC}"/>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B011FB4C-CD49-4286-AB43-1FF73084D668}"/>
              </a:ext>
            </a:extLst>
          </p:cNvPr>
          <p:cNvSpPr>
            <a:spLocks noGrp="1"/>
          </p:cNvSpPr>
          <p:nvPr>
            <p:ph type="ftr" sz="quarter" idx="11"/>
          </p:nvPr>
        </p:nvSpPr>
        <p:spPr/>
        <p:txBody>
          <a:bodyPr/>
          <a:lstStyle/>
          <a:p>
            <a:pPr>
              <a:defRPr/>
            </a:pPr>
            <a:r>
              <a:rPr lang="en-US"/>
              <a:t>RNSengupta,IME Dept.,IIT Kanpur,INDIA</a:t>
            </a:r>
          </a:p>
        </p:txBody>
      </p:sp>
      <p:sp>
        <p:nvSpPr>
          <p:cNvPr id="101380" name="Slide Number Placeholder 5">
            <a:extLst>
              <a:ext uri="{FF2B5EF4-FFF2-40B4-BE49-F238E27FC236}">
                <a16:creationId xmlns:a16="http://schemas.microsoft.com/office/drawing/2014/main" id="{08239B2D-7609-4C4E-A865-CD74667A5EA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63BF10E-EBC4-435D-A8FE-752A4050DC09}" type="slidenum">
              <a:rPr lang="en-US" altLang="en-US" sz="1400"/>
              <a:pPr>
                <a:spcBef>
                  <a:spcPct val="0"/>
                </a:spcBef>
                <a:buFontTx/>
                <a:buNone/>
              </a:pPr>
              <a:t>95</a:t>
            </a:fld>
            <a:endParaRPr lang="en-US" altLang="en-US" sz="1400"/>
          </a:p>
        </p:txBody>
      </p:sp>
      <p:sp>
        <p:nvSpPr>
          <p:cNvPr id="101381" name="Rectangle 2">
            <a:extLst>
              <a:ext uri="{FF2B5EF4-FFF2-40B4-BE49-F238E27FC236}">
                <a16:creationId xmlns:a16="http://schemas.microsoft.com/office/drawing/2014/main" id="{07A955FD-45BA-41F2-944B-F94A94C87D10}"/>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1792681B-01CA-4C20-A1EE-3B2090AEADD8}"/>
              </a:ext>
            </a:extLst>
          </p:cNvPr>
          <p:cNvSpPr>
            <a:spLocks noGrp="1" noRot="1" noChangeAspect="1" noMove="1" noResize="1" noEditPoints="1" noAdjustHandles="1" noChangeArrowheads="1" noChangeShapeType="1" noTextEdit="1"/>
          </p:cNvSpPr>
          <p:nvPr>
            <p:ph idx="1"/>
          </p:nvPr>
        </p:nvSpPr>
        <p:spPr>
          <a:blipFill>
            <a:blip r:embed="rId2" cstate="print"/>
            <a:stretch>
              <a:fillRect l="-1630" t="-1752"/>
            </a:stretch>
          </a:blipFill>
          <a:ln>
            <a:miter lim="800000"/>
            <a:headEnd/>
            <a:tailEnd/>
          </a:ln>
          <a:extLst/>
        </p:spPr>
        <p:txBody>
          <a:bodyPr/>
          <a:lstStyle/>
          <a:p>
            <a:pPr>
              <a:defRPr/>
            </a:pPr>
            <a:r>
              <a:rPr lang="en-US">
                <a:noFill/>
              </a:rPr>
              <a:t>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B1A2FCA-D4F5-47C0-A91E-4D7AEF9CC2D5}"/>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49BDA640-8AA9-4F00-A375-193B533527AA}"/>
              </a:ext>
            </a:extLst>
          </p:cNvPr>
          <p:cNvSpPr>
            <a:spLocks noGrp="1"/>
          </p:cNvSpPr>
          <p:nvPr>
            <p:ph type="ftr" sz="quarter" idx="11"/>
          </p:nvPr>
        </p:nvSpPr>
        <p:spPr/>
        <p:txBody>
          <a:bodyPr/>
          <a:lstStyle/>
          <a:p>
            <a:pPr>
              <a:defRPr/>
            </a:pPr>
            <a:r>
              <a:rPr lang="en-US"/>
              <a:t>RNSengupta,IME Dept.,IIT Kanpur,INDIA</a:t>
            </a:r>
          </a:p>
        </p:txBody>
      </p:sp>
      <p:sp>
        <p:nvSpPr>
          <p:cNvPr id="102404" name="Slide Number Placeholder 5">
            <a:extLst>
              <a:ext uri="{FF2B5EF4-FFF2-40B4-BE49-F238E27FC236}">
                <a16:creationId xmlns:a16="http://schemas.microsoft.com/office/drawing/2014/main" id="{8802F3AE-DD1F-450A-86C5-B9EC553AF5E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13157BE1-6934-483A-ADCB-86291AB5BE92}" type="slidenum">
              <a:rPr lang="en-US" altLang="en-US" sz="1400"/>
              <a:pPr>
                <a:spcBef>
                  <a:spcPct val="0"/>
                </a:spcBef>
                <a:buFontTx/>
                <a:buNone/>
              </a:pPr>
              <a:t>96</a:t>
            </a:fld>
            <a:endParaRPr lang="en-US" altLang="en-US" sz="1400"/>
          </a:p>
        </p:txBody>
      </p:sp>
      <p:sp>
        <p:nvSpPr>
          <p:cNvPr id="102405" name="Rectangle 2">
            <a:extLst>
              <a:ext uri="{FF2B5EF4-FFF2-40B4-BE49-F238E27FC236}">
                <a16:creationId xmlns:a16="http://schemas.microsoft.com/office/drawing/2014/main" id="{3CBFBF1A-F7A5-4E5E-BA2F-766EBB2594F0}"/>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6137F5F5-12B7-4559-9452-11797D6635F5}"/>
              </a:ext>
            </a:extLst>
          </p:cNvPr>
          <p:cNvSpPr>
            <a:spLocks noGrp="1" noRot="1" noChangeAspect="1" noMove="1" noResize="1" noEditPoints="1" noAdjustHandles="1" noChangeArrowheads="1" noChangeShapeType="1" noTextEdit="1"/>
          </p:cNvSpPr>
          <p:nvPr>
            <p:ph idx="1"/>
          </p:nvPr>
        </p:nvSpPr>
        <p:spPr>
          <a:blipFill>
            <a:blip r:embed="rId2" cstate="print"/>
            <a:stretch>
              <a:fillRect t="-1752"/>
            </a:stretch>
          </a:blipFill>
          <a:ln>
            <a:miter lim="800000"/>
            <a:headEnd/>
            <a:tailEnd/>
          </a:ln>
          <a:extLst/>
        </p:spPr>
        <p:txBody>
          <a:bodyPr/>
          <a:lstStyle/>
          <a:p>
            <a:pPr>
              <a:defRPr/>
            </a:pPr>
            <a:r>
              <a:rPr lang="en-US">
                <a:noFill/>
              </a:rPr>
              <a:t>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8F6B789-DCDA-4952-A786-FD2DE2DC48B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FEDC2FC-476A-4D28-BC39-27CFECD46AF1}"/>
              </a:ext>
            </a:extLst>
          </p:cNvPr>
          <p:cNvSpPr>
            <a:spLocks noGrp="1"/>
          </p:cNvSpPr>
          <p:nvPr>
            <p:ph type="ftr" sz="quarter" idx="11"/>
          </p:nvPr>
        </p:nvSpPr>
        <p:spPr/>
        <p:txBody>
          <a:bodyPr/>
          <a:lstStyle/>
          <a:p>
            <a:pPr>
              <a:defRPr/>
            </a:pPr>
            <a:r>
              <a:rPr lang="en-US"/>
              <a:t>RNSengupta,IME Dept.,IIT Kanpur,INDIA</a:t>
            </a:r>
          </a:p>
        </p:txBody>
      </p:sp>
      <p:sp>
        <p:nvSpPr>
          <p:cNvPr id="103428" name="Slide Number Placeholder 5">
            <a:extLst>
              <a:ext uri="{FF2B5EF4-FFF2-40B4-BE49-F238E27FC236}">
                <a16:creationId xmlns:a16="http://schemas.microsoft.com/office/drawing/2014/main" id="{B180D147-8B3F-4BF4-849E-B02FA4E6A6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C6F4643-1FFC-4F6E-829D-861B17FBFB7E}" type="slidenum">
              <a:rPr lang="en-US" altLang="en-US" sz="1400"/>
              <a:pPr>
                <a:spcBef>
                  <a:spcPct val="0"/>
                </a:spcBef>
                <a:buFontTx/>
                <a:buNone/>
              </a:pPr>
              <a:t>97</a:t>
            </a:fld>
            <a:endParaRPr lang="en-US" altLang="en-US" sz="1400"/>
          </a:p>
        </p:txBody>
      </p:sp>
      <p:sp>
        <p:nvSpPr>
          <p:cNvPr id="103429" name="Rectangle 2">
            <a:extLst>
              <a:ext uri="{FF2B5EF4-FFF2-40B4-BE49-F238E27FC236}">
                <a16:creationId xmlns:a16="http://schemas.microsoft.com/office/drawing/2014/main" id="{103D2795-DDB5-47FD-B206-BB8203DD2C10}"/>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9313D203-462A-467A-B8B5-260823C52F12}"/>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r="-2815"/>
            </a:stretch>
          </a:blipFill>
          <a:ln>
            <a:miter lim="800000"/>
            <a:headEnd/>
            <a:tailEnd/>
          </a:ln>
          <a:extLst/>
        </p:spPr>
        <p:txBody>
          <a:bodyPr/>
          <a:lstStyle/>
          <a:p>
            <a:pPr>
              <a:defRPr/>
            </a:pPr>
            <a:r>
              <a:rPr lang="en-US">
                <a:noFill/>
              </a:rPr>
              <a:t>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C9B74FB-5729-4FB6-A98A-DDB30DD04DC6}"/>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65654F34-3C5D-498D-B601-93C5AF1F6AAC}"/>
              </a:ext>
            </a:extLst>
          </p:cNvPr>
          <p:cNvSpPr>
            <a:spLocks noGrp="1"/>
          </p:cNvSpPr>
          <p:nvPr>
            <p:ph type="ftr" sz="quarter" idx="11"/>
          </p:nvPr>
        </p:nvSpPr>
        <p:spPr/>
        <p:txBody>
          <a:bodyPr/>
          <a:lstStyle/>
          <a:p>
            <a:pPr>
              <a:defRPr/>
            </a:pPr>
            <a:r>
              <a:rPr lang="en-US"/>
              <a:t>RNSengupta,IME Dept.,IIT Kanpur,INDIA</a:t>
            </a:r>
          </a:p>
        </p:txBody>
      </p:sp>
      <p:sp>
        <p:nvSpPr>
          <p:cNvPr id="104452" name="Slide Number Placeholder 5">
            <a:extLst>
              <a:ext uri="{FF2B5EF4-FFF2-40B4-BE49-F238E27FC236}">
                <a16:creationId xmlns:a16="http://schemas.microsoft.com/office/drawing/2014/main" id="{6F16D62B-C50F-4865-AD7D-47E9B65CEDA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1D5D42E-DEDF-47A4-AD01-67A592D48BE1}" type="slidenum">
              <a:rPr lang="en-US" altLang="en-US" sz="1400"/>
              <a:pPr>
                <a:spcBef>
                  <a:spcPct val="0"/>
                </a:spcBef>
                <a:buFontTx/>
                <a:buNone/>
              </a:pPr>
              <a:t>98</a:t>
            </a:fld>
            <a:endParaRPr lang="en-US" altLang="en-US" sz="1400"/>
          </a:p>
        </p:txBody>
      </p:sp>
      <p:sp>
        <p:nvSpPr>
          <p:cNvPr id="104453" name="Rectangle 2">
            <a:extLst>
              <a:ext uri="{FF2B5EF4-FFF2-40B4-BE49-F238E27FC236}">
                <a16:creationId xmlns:a16="http://schemas.microsoft.com/office/drawing/2014/main" id="{0E1A41F8-5B95-4054-B91B-E1B3A35B6077}"/>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3F87EF61-407A-4E2D-B9AF-7929386040E1}"/>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r="-4148"/>
            </a:stretch>
          </a:blipFill>
          <a:ln>
            <a:miter lim="800000"/>
            <a:headEnd/>
            <a:tailEnd/>
          </a:ln>
          <a:extLst/>
        </p:spPr>
        <p:txBody>
          <a:bodyPr/>
          <a:lstStyle/>
          <a:p>
            <a:pPr>
              <a:defRPr/>
            </a:pPr>
            <a:r>
              <a:rPr lang="en-US">
                <a:noFill/>
              </a:rPr>
              <a:t>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9D6A4A0-50A3-4CBA-A19A-042339DFE831}"/>
              </a:ext>
            </a:extLst>
          </p:cNvPr>
          <p:cNvSpPr>
            <a:spLocks noGrp="1"/>
          </p:cNvSpPr>
          <p:nvPr>
            <p:ph type="dt" sz="quarter" idx="10"/>
          </p:nvPr>
        </p:nvSpPr>
        <p:spPr/>
        <p:txBody>
          <a:bodyPr/>
          <a:lstStyle/>
          <a:p>
            <a:pPr>
              <a:defRPr/>
            </a:pPr>
            <a:r>
              <a:rPr lang="en-US"/>
              <a:t>IME602: MULTIVARIATE ANALYSIS (01</a:t>
            </a:r>
          </a:p>
        </p:txBody>
      </p:sp>
      <p:sp>
        <p:nvSpPr>
          <p:cNvPr id="5" name="Footer Placeholder 4">
            <a:extLst>
              <a:ext uri="{FF2B5EF4-FFF2-40B4-BE49-F238E27FC236}">
                <a16:creationId xmlns:a16="http://schemas.microsoft.com/office/drawing/2014/main" id="{76200BC6-677B-4A95-8372-5CDFE6454BD5}"/>
              </a:ext>
            </a:extLst>
          </p:cNvPr>
          <p:cNvSpPr>
            <a:spLocks noGrp="1"/>
          </p:cNvSpPr>
          <p:nvPr>
            <p:ph type="ftr" sz="quarter" idx="11"/>
          </p:nvPr>
        </p:nvSpPr>
        <p:spPr/>
        <p:txBody>
          <a:bodyPr/>
          <a:lstStyle/>
          <a:p>
            <a:pPr>
              <a:defRPr/>
            </a:pPr>
            <a:r>
              <a:rPr lang="en-US"/>
              <a:t>RNSengupta,IME Dept.,IIT Kanpur,INDIA</a:t>
            </a:r>
          </a:p>
        </p:txBody>
      </p:sp>
      <p:sp>
        <p:nvSpPr>
          <p:cNvPr id="105476" name="Slide Number Placeholder 5">
            <a:extLst>
              <a:ext uri="{FF2B5EF4-FFF2-40B4-BE49-F238E27FC236}">
                <a16:creationId xmlns:a16="http://schemas.microsoft.com/office/drawing/2014/main" id="{29CF0673-8F56-4AF2-BC1E-64A252776D0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2A072F8-C098-421A-872D-77FD493363D0}" type="slidenum">
              <a:rPr lang="en-US" altLang="en-US" sz="1400"/>
              <a:pPr>
                <a:spcBef>
                  <a:spcPct val="0"/>
                </a:spcBef>
                <a:buFontTx/>
                <a:buNone/>
              </a:pPr>
              <a:t>99</a:t>
            </a:fld>
            <a:endParaRPr lang="en-US" altLang="en-US" sz="1400"/>
          </a:p>
        </p:txBody>
      </p:sp>
      <p:sp>
        <p:nvSpPr>
          <p:cNvPr id="105477" name="Rectangle 2">
            <a:extLst>
              <a:ext uri="{FF2B5EF4-FFF2-40B4-BE49-F238E27FC236}">
                <a16:creationId xmlns:a16="http://schemas.microsoft.com/office/drawing/2014/main" id="{62913D3C-590D-4B9D-8237-3B3CF4E9A89B}"/>
              </a:ext>
            </a:extLst>
          </p:cNvPr>
          <p:cNvSpPr>
            <a:spLocks noGrp="1" noChangeArrowheads="1"/>
          </p:cNvSpPr>
          <p:nvPr>
            <p:ph type="title"/>
          </p:nvPr>
        </p:nvSpPr>
        <p:spPr/>
        <p:txBody>
          <a:bodyPr/>
          <a:lstStyle/>
          <a:p>
            <a:pPr eaLnBrk="1" hangingPunct="1"/>
            <a:r>
              <a:rPr lang="en-US" altLang="en-US"/>
              <a:t>Principal Component Analysis (PCA) (contd..)</a:t>
            </a:r>
          </a:p>
        </p:txBody>
      </p:sp>
      <p:sp>
        <p:nvSpPr>
          <p:cNvPr id="410630" name="Content Placeholder 2">
            <a:extLst>
              <a:ext uri="{FF2B5EF4-FFF2-40B4-BE49-F238E27FC236}">
                <a16:creationId xmlns:a16="http://schemas.microsoft.com/office/drawing/2014/main" id="{8E5B8A4A-E2A8-4095-AE08-5323EFCEE19B}"/>
              </a:ext>
            </a:extLst>
          </p:cNvPr>
          <p:cNvSpPr>
            <a:spLocks noGrp="1" noRot="1" noChangeAspect="1" noMove="1" noResize="1" noEditPoints="1" noAdjustHandles="1" noChangeArrowheads="1" noChangeShapeType="1" noTextEdit="1"/>
          </p:cNvSpPr>
          <p:nvPr>
            <p:ph idx="1"/>
          </p:nvPr>
        </p:nvSpPr>
        <p:spPr>
          <a:blipFill>
            <a:blip r:embed="rId2" cstate="print"/>
            <a:stretch>
              <a:fillRect l="-2370" t="-2426" r="-4148"/>
            </a:stretch>
          </a:blipFill>
          <a:ln>
            <a:miter lim="800000"/>
            <a:headEnd/>
            <a:tailEnd/>
          </a:ln>
          <a:extLst/>
        </p:spPr>
        <p:txBody>
          <a:bodyPr/>
          <a:lstStyle/>
          <a:p>
            <a:pPr>
              <a:defRPr/>
            </a:pPr>
            <a:r>
              <a:rPr lang="en-US">
                <a:noFill/>
              </a:rPr>
              <a:t>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11961</TotalTime>
  <Words>5260</Words>
  <Application>Microsoft Office PowerPoint</Application>
  <PresentationFormat>On-screen Show (4:3)</PresentationFormat>
  <Paragraphs>676</Paragraphs>
  <Slides>136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136</vt:i4>
      </vt:variant>
    </vt:vector>
  </HeadingPairs>
  <TitlesOfParts>
    <vt:vector size="140" baseType="lpstr">
      <vt:lpstr>Arial</vt:lpstr>
      <vt:lpstr>SAS Monospace</vt:lpstr>
      <vt:lpstr>Wingdings</vt:lpstr>
      <vt:lpstr>Default Design</vt:lpstr>
      <vt:lpstr>IME602: Probability and Statistics-MULTIVARIATE ANALYSIS (01)</vt:lpstr>
      <vt:lpstr>Multivariate Statistical Analysis (Example # 01)</vt:lpstr>
      <vt:lpstr>Multivariate Statistical Analysis (Example # 01 contd..)</vt:lpstr>
      <vt:lpstr>Multivariate Statistical Analysis (Example # 01 contd..)</vt:lpstr>
      <vt:lpstr>Multivariate Statistical Analysis (Example # 01 contd..)</vt:lpstr>
      <vt:lpstr>Multivariate Statistical Analysis (Example # 02)</vt:lpstr>
      <vt:lpstr>Multivariate Statistical Analysis (Example # 02 contd..)</vt:lpstr>
      <vt:lpstr>Multivariate Statistical Analysis (Example # 02 contd..)</vt:lpstr>
      <vt:lpstr>Multivariate Statistical Analysis (Example # 03)</vt:lpstr>
      <vt:lpstr>Multivariate Statistical Analysis (Example # 03 contd..)</vt:lpstr>
      <vt:lpstr>Multivariate Statistical Analysis (Example # 03 contd..)</vt:lpstr>
      <vt:lpstr>Multivariate Statistical Analysis (Example # 03 contd..)</vt:lpstr>
      <vt:lpstr>Multivariate Statistical Analysis</vt:lpstr>
      <vt:lpstr>Multivariate Statistical Analysis</vt:lpstr>
      <vt:lpstr>Multivariate Statistical Analysis</vt:lpstr>
      <vt:lpstr>Multivariate Statistical Analysis (Important Definitions)</vt:lpstr>
      <vt:lpstr>Multivariate Statistical Analysis (Important Definitions contd…)</vt:lpstr>
      <vt:lpstr>Multivariate Statistical Analysis (Important Definitions contd…)</vt:lpstr>
      <vt:lpstr>Multivariate Statistical Analysis (Important Definitions contd…)</vt:lpstr>
      <vt:lpstr>Multivariate Statistical Analysis (Important Definitions contd…)</vt:lpstr>
      <vt:lpstr>Multivariate Statistical Analysis (Example # 04)</vt:lpstr>
      <vt:lpstr>Multivariate Statistical Analysis (Example # 04 contd…)</vt:lpstr>
      <vt:lpstr>Multivariate Statistical Analysis (Example # 04 contd…)</vt:lpstr>
      <vt:lpstr>Multivariate Statistical Analysis (Example # 04 contd…)</vt:lpstr>
      <vt:lpstr>Multinomial distribution</vt:lpstr>
      <vt:lpstr>Multinomial distribution (contd..)</vt:lpstr>
      <vt:lpstr>Multinomial distribution (contd..)</vt:lpstr>
      <vt:lpstr>Multivariate Statistical Analysis (Multinomial distribution contd..)</vt:lpstr>
      <vt:lpstr>Multivariate Statistical Analysis (Multinomial distribution contd..)</vt:lpstr>
      <vt:lpstr>Multivariate Statistical Analysis (Multinomial distribution contd..)</vt:lpstr>
      <vt:lpstr>Multivariate Statistical Analysis (Multinomial distribution Example # 05)</vt:lpstr>
      <vt:lpstr>Multivariate Statistical Analysis (Multinomial distribution Example # 05 contd..)</vt:lpstr>
      <vt:lpstr>Multivariate Statistical Analysis (Multinomial distribution Example # 05 contd..)</vt:lpstr>
      <vt:lpstr>Multivariate Normal Distribution</vt:lpstr>
      <vt:lpstr>Multivariate Normal Distribution (contd..)</vt:lpstr>
      <vt:lpstr>Bivariate Normal Distribution</vt:lpstr>
      <vt:lpstr>Bivariate Normal Distribution (contd..)</vt:lpstr>
      <vt:lpstr>Bivariate Normal Distribution (contd..)</vt:lpstr>
      <vt:lpstr>Multivariate Student t-Distribution</vt:lpstr>
      <vt:lpstr>Multivariate Student t-Distribution (contd..)</vt:lpstr>
      <vt:lpstr>Multivariate Distribution (Copula)</vt:lpstr>
      <vt:lpstr>Multivariate Distribution (Copula) (contd..)</vt:lpstr>
      <vt:lpstr>Multivariate Distribution (Copula) (contd..)</vt:lpstr>
      <vt:lpstr>Multivariate Distribution (Copula) (contd..)</vt:lpstr>
      <vt:lpstr>Multivariate Distribution (Copula) (Example # 05)</vt:lpstr>
      <vt:lpstr>Multivariate Distribution (Copula) (Example # 05) (contd..)</vt:lpstr>
      <vt:lpstr>Multivariate Distribution (Copula) (Example # 05)</vt:lpstr>
      <vt:lpstr>Multivariate Distribution (Copula) (Example # 05) (contd..)</vt:lpstr>
      <vt:lpstr>Wishart Distribution</vt:lpstr>
      <vt:lpstr>Wishart Distribution (contd..)</vt:lpstr>
      <vt:lpstr>Wishart Distribution (contd..)</vt:lpstr>
      <vt:lpstr>Wishart Distribution (contd..)</vt:lpstr>
      <vt:lpstr>Inverse Wishart Distribution</vt:lpstr>
      <vt:lpstr>Inverse Wishart Distribution (contd..)</vt:lpstr>
      <vt:lpstr>Wishart &amp; Inverse Wishart Distributions</vt:lpstr>
      <vt:lpstr> </vt:lpstr>
      <vt:lpstr> </vt:lpstr>
      <vt:lpstr>Multivariate Extreme Value Distribution (MEVD)</vt:lpstr>
      <vt:lpstr>Multivariate Extreme Value Distribution (MEVD) (contd..)</vt:lpstr>
      <vt:lpstr>Multivariate Extreme Value Distribution (MEVD) (contd..)</vt:lpstr>
      <vt:lpstr>Multivariate Extreme Value Distribution (MEVD) (contd..)</vt:lpstr>
      <vt:lpstr>Multivariate Extreme Value Distribution (MEVD) Illustration</vt:lpstr>
      <vt:lpstr>Multivariate Extreme Value Distribution (MEVD) Illustration</vt:lpstr>
      <vt:lpstr>Multivariate Extreme Value Distribution (MEVD) Illustration</vt:lpstr>
      <vt:lpstr>Multivariate Extreme Value Distribution (MEVD) Illustration</vt:lpstr>
      <vt:lpstr>MLE estimates of parameters(related to MND only)</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MLE estimates of parameters(related to MND only) (contd..)</vt:lpstr>
      <vt:lpstr>Copula</vt:lpstr>
      <vt:lpstr>Copula (contd..)</vt:lpstr>
      <vt:lpstr>Copula (contd..)</vt:lpstr>
      <vt:lpstr>Copula (contd..)</vt:lpstr>
      <vt:lpstr>Copula (contd..)</vt:lpstr>
      <vt:lpstr>Copula (contd..)</vt:lpstr>
      <vt:lpstr>Principal Component Analysis (PCA) </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vt:lpstr>
      <vt:lpstr>Principal Component Analysis (PCA) (contd..) (Example # 06)</vt:lpstr>
      <vt:lpstr>Principal Component Analysis (PCA) (contd..) (Example # 06)</vt:lpstr>
      <vt:lpstr>Principal Component Analysis (PCA) (contd..) (Example # 06)</vt:lpstr>
      <vt:lpstr>Principal Component Analysis (PCA) (contd..) (Example # 06)</vt:lpstr>
      <vt:lpstr>Principal Component Analysis (PCA) (contd..) (Example # 06)</vt:lpstr>
      <vt:lpstr>Principal Component Analysis (PCA) (contd..) (Example # 06)</vt:lpstr>
      <vt:lpstr>Principal Component Analysis (PCA) (contd..) (Example # 06)</vt:lpstr>
      <vt:lpstr>Factor Analysis (FA)</vt:lpstr>
      <vt:lpstr>Factor Analysis (FA) (contd..)</vt:lpstr>
      <vt:lpstr>Factor Analysis (FA) (contd..)</vt:lpstr>
      <vt:lpstr>Factor Analysis (FA) (contd..)</vt:lpstr>
      <vt:lpstr>Factor Analysis (FA) (contd..)</vt:lpstr>
      <vt:lpstr>Factor Analysis (FA) (contd..)</vt:lpstr>
      <vt:lpstr>Factor Analysis (FA) (PCM)</vt:lpstr>
      <vt:lpstr>Factor Analysis (FA) (PCM) (contd..)</vt:lpstr>
      <vt:lpstr>Factor Analysis (FA) (PCM) (contd..)</vt:lpstr>
      <vt:lpstr>Factor Analysis (FA) (PCM) (contd..)</vt:lpstr>
      <vt:lpstr>Factor Analysis (FA) (PCM) (contd..)</vt:lpstr>
      <vt:lpstr>Factor Analysis (FA) (PCM) (contd..)</vt:lpstr>
      <vt:lpstr>Factor Analysis (FA) (PCM) (contd..)</vt:lpstr>
      <vt:lpstr>Factor Analysis (FA) (PCM) (contd..)</vt:lpstr>
      <vt:lpstr>Factor Analysis (FA) (PCM) (contd..)</vt:lpstr>
      <vt:lpstr>Factor Analysis (FA) (PCM) (contd..)</vt:lpstr>
      <vt:lpstr>Factor Analysis (FA) (General Working Plan)</vt:lpstr>
      <vt:lpstr>Factor Analysis (FA) (General Working Plan) (contd..)</vt:lpstr>
      <vt:lpstr>Factor Analysis (FA) (General Working Plan) (contd..)</vt:lpstr>
      <vt:lpstr>Factor Analysis (FA) (General Working Plan) (contd..)</vt:lpstr>
      <vt:lpstr>Factor Analysis (FA) (General Working Plan) (contd..)</vt:lpstr>
      <vt:lpstr>Factor Analysis (FA) (General Working Plan) (contd..)</vt:lpstr>
      <vt:lpstr>Factor Analysis (FA) (General Working Plan) (Example # 07)</vt:lpstr>
      <vt:lpstr>Factor Analysis (FA) (General Working Plan) (Example # 07) (contd..)</vt:lpstr>
      <vt:lpstr>Factor Analysis (FA) (General Working Plan) (Example # 07) (contd..)</vt:lpstr>
      <vt:lpstr>Factor Analysis (FA) (General Working Plan) (Example # 07) (contd..)</vt:lpstr>
      <vt:lpstr>Factor Analysis (FA) (General Working Plan) (Example # 07) (contd..)</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RNSengupta</cp:lastModifiedBy>
  <cp:revision>940</cp:revision>
  <dcterms:created xsi:type="dcterms:W3CDTF">2004-10-10T19:44:16Z</dcterms:created>
  <dcterms:modified xsi:type="dcterms:W3CDTF">2025-10-26T11:50:36Z</dcterms:modified>
</cp:coreProperties>
</file>